
<file path=[Content_Types].xml><?xml version="1.0" encoding="utf-8"?>
<Types xmlns="http://schemas.openxmlformats.org/package/2006/content-types">
  <Default Extension="png" ContentType="image/png"/>
  <Default Extension="xlsm" ContentType="application/vnd.ms-excel.sheet.macroEnabled.12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313" r:id="rId1"/>
  </p:sldMasterIdLst>
  <p:notesMasterIdLst>
    <p:notesMasterId r:id="rId20"/>
  </p:notesMasterIdLst>
  <p:handoutMasterIdLst>
    <p:handoutMasterId r:id="rId21"/>
  </p:handoutMasterIdLst>
  <p:sldIdLst>
    <p:sldId id="441" r:id="rId2"/>
    <p:sldId id="521" r:id="rId3"/>
    <p:sldId id="517" r:id="rId4"/>
    <p:sldId id="526" r:id="rId5"/>
    <p:sldId id="529" r:id="rId6"/>
    <p:sldId id="531" r:id="rId7"/>
    <p:sldId id="534" r:id="rId8"/>
    <p:sldId id="495" r:id="rId9"/>
    <p:sldId id="496" r:id="rId10"/>
    <p:sldId id="524" r:id="rId11"/>
    <p:sldId id="527" r:id="rId12"/>
    <p:sldId id="525" r:id="rId13"/>
    <p:sldId id="499" r:id="rId14"/>
    <p:sldId id="500" r:id="rId15"/>
    <p:sldId id="508" r:id="rId16"/>
    <p:sldId id="535" r:id="rId17"/>
    <p:sldId id="506" r:id="rId18"/>
    <p:sldId id="507" r:id="rId19"/>
  </p:sldIdLst>
  <p:sldSz cx="13004800" cy="9753600"/>
  <p:notesSz cx="6815138" cy="99441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FF99"/>
    <a:srgbClr val="F8F8F8"/>
    <a:srgbClr val="61298B"/>
    <a:srgbClr val="441D61"/>
    <a:srgbClr val="AB3ACA"/>
    <a:srgbClr val="FF99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92"/>
    <p:restoredTop sz="94367" autoAdjust="0"/>
  </p:normalViewPr>
  <p:slideViewPr>
    <p:cSldViewPr>
      <p:cViewPr>
        <p:scale>
          <a:sx n="50" d="100"/>
          <a:sy n="50" d="100"/>
        </p:scale>
        <p:origin x="-1134" y="-18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Macro-Enabled_Worksheet1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51" b="0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9676809562101561E-2"/>
          <c:y val="2.992179851213482E-2"/>
          <c:w val="0.92032319043789845"/>
          <c:h val="0.90668040027955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961132000492065E-2"/>
                  <c:y val="-2.1195106646130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B5-9F40-B755-4D1237C9827C}"/>
                </c:ext>
              </c:extLst>
            </c:dLbl>
            <c:dLbl>
              <c:idx val="1"/>
              <c:layout>
                <c:manualLayout>
                  <c:x val="1.8845702222768962E-2"/>
                  <c:y val="-2.5048762399971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B5-9F40-B755-4D1237C9827C}"/>
                </c:ext>
              </c:extLst>
            </c:dLbl>
            <c:dLbl>
              <c:idx val="2"/>
              <c:layout>
                <c:manualLayout>
                  <c:x val="3.7691404445538614E-3"/>
                  <c:y val="-1.7341450892288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B5-9F40-B755-4D1237C9827C}"/>
                </c:ext>
              </c:extLst>
            </c:dLbl>
            <c:dLbl>
              <c:idx val="3"/>
              <c:layout>
                <c:manualLayout>
                  <c:x val="3.392226400098413E-2"/>
                  <c:y val="-2.1195106646130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1B5-9F40-B755-4D1237C9827C}"/>
                </c:ext>
              </c:extLst>
            </c:dLbl>
            <c:dLbl>
              <c:idx val="4"/>
              <c:layout>
                <c:manualLayout>
                  <c:x val="1.5076561778215031E-2"/>
                  <c:y val="-9.63413938460455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1B5-9F40-B755-4D1237C98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Лист1!$B$1:$F$1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Лист1!$B$2:$F$2</c:f>
              <c:numCache>
                <c:formatCode>0.00%</c:formatCode>
                <c:ptCount val="5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1B5-9F40-B755-4D1237C98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076160"/>
        <c:axId val="37691968"/>
      </c:barChart>
      <c:catAx>
        <c:axId val="90076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37691968"/>
        <c:crosses val="autoZero"/>
        <c:auto val="1"/>
        <c:lblAlgn val="ctr"/>
        <c:lblOffset val="100"/>
        <c:noMultiLvlLbl val="0"/>
      </c:catAx>
      <c:valAx>
        <c:axId val="3769196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9007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95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597945055913259E-4"/>
          <c:y val="0"/>
          <c:w val="0.74756280883390436"/>
          <c:h val="0.97816028810352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Соотношение</c:v>
                </c:pt>
              </c:strCache>
            </c:strRef>
          </c:tx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1-3EA7-6049-9166-8472D62F78BD}"/>
              </c:ext>
            </c:extLst>
          </c:dPt>
          <c:dPt>
            <c:idx val="1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2-3EA7-6049-9166-8472D62F78BD}"/>
              </c:ext>
            </c:extLst>
          </c:dPt>
          <c:dLbls>
            <c:dLbl>
              <c:idx val="0"/>
              <c:layout>
                <c:manualLayout>
                  <c:x val="-0.12652114324462033"/>
                  <c:y val="6.2723097112860851E-2"/>
                </c:manualLayout>
              </c:layout>
              <c:tx>
                <c:rich>
                  <a:bodyPr/>
                  <a:lstStyle/>
                  <a:p>
                    <a:pPr>
                      <a:defRPr sz="2800"/>
                    </a:pPr>
                    <a:r>
                      <a:rPr lang="en-US" sz="2800" dirty="0"/>
                      <a:t>9,6 %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A7-6049-9166-8472D62F78BD}"/>
                </c:ext>
              </c:extLst>
            </c:dLbl>
            <c:dLbl>
              <c:idx val="1"/>
              <c:layout>
                <c:manualLayout>
                  <c:x val="0.18179050507797984"/>
                  <c:y val="-0.22709500701947141"/>
                </c:manualLayout>
              </c:layout>
              <c:tx>
                <c:rich>
                  <a:bodyPr/>
                  <a:lstStyle/>
                  <a:p>
                    <a:pPr>
                      <a:defRPr sz="2800"/>
                    </a:pPr>
                    <a:r>
                      <a:rPr lang="en-US" sz="2800" dirty="0"/>
                      <a:t>90,4 %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A7-6049-9166-8472D62F78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Муниципальные служащие</c:v>
                </c:pt>
                <c:pt idx="1">
                  <c:v>Граждане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9.6</c:v>
                </c:pt>
                <c:pt idx="1">
                  <c:v>91.4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EA7-6049-9166-8472D62F78B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D615E-A684-4C35-8440-7590DB592B9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397509-C4A3-4D3F-B7F8-28EB237AE016}">
      <dgm:prSet phldrT="[Текст]" custT="1"/>
      <dgm:spPr>
        <a:solidFill>
          <a:schemeClr val="accent2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ru-RU" sz="2400" dirty="0" smtClean="0"/>
            <a:t>    МПА разработано и изменено в сфере муниципальной службы</a:t>
          </a:r>
          <a:endParaRPr lang="ru-RU" sz="2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Microsoft YaHei" panose="020B0503020204020204" pitchFamily="34" charset="-122"/>
          </a:endParaRPr>
        </a:p>
      </dgm:t>
    </dgm:pt>
    <dgm:pt modelId="{613C6432-1734-440C-A62E-6168330A83DA}" type="parTrans" cxnId="{AC08DED7-8A98-42D0-BE9A-0AB3A25269EA}">
      <dgm:prSet/>
      <dgm:spPr/>
      <dgm:t>
        <a:bodyPr/>
        <a:lstStyle/>
        <a:p>
          <a:endParaRPr lang="ru-RU"/>
        </a:p>
      </dgm:t>
    </dgm:pt>
    <dgm:pt modelId="{D0B489EE-2FB2-4FA8-B6F2-EB1F8591E8DE}" type="sibTrans" cxnId="{AC08DED7-8A98-42D0-BE9A-0AB3A25269EA}">
      <dgm:prSet/>
      <dgm:spPr/>
      <dgm:t>
        <a:bodyPr/>
        <a:lstStyle/>
        <a:p>
          <a:endParaRPr lang="ru-RU"/>
        </a:p>
      </dgm:t>
    </dgm:pt>
    <dgm:pt modelId="{D64C7223-9A4F-4800-86F6-820B896F46AA}">
      <dgm:prSet phldrT="[Текст]" custT="1"/>
      <dgm:spPr>
        <a:solidFill>
          <a:schemeClr val="accent2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ru-RU" sz="24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Microsoft YaHei" panose="020B0503020204020204" pitchFamily="34" charset="-122"/>
            </a:rPr>
            <a:t>  человек включено </a:t>
          </a:r>
          <a:br>
            <a:rPr lang="ru-RU" sz="24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Microsoft YaHei" panose="020B0503020204020204" pitchFamily="34" charset="-122"/>
            </a:rPr>
          </a:br>
          <a:r>
            <a:rPr lang="ru-RU" sz="24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Microsoft YaHei" panose="020B0503020204020204" pitchFamily="34" charset="-122"/>
            </a:rPr>
            <a:t> в кадровый резерв</a:t>
          </a:r>
          <a:endParaRPr lang="ru-RU" sz="2400" dirty="0">
            <a:ln>
              <a:noFill/>
            </a:ln>
            <a:solidFill>
              <a:schemeClr val="tx1"/>
            </a:solidFill>
            <a:effectLst/>
            <a:latin typeface="+mn-lt"/>
            <a:ea typeface="Microsoft YaHei" panose="020B0503020204020204" pitchFamily="34" charset="-122"/>
          </a:endParaRPr>
        </a:p>
      </dgm:t>
    </dgm:pt>
    <dgm:pt modelId="{AAB21FD8-9682-4080-BF86-867D3601F4EB}" type="parTrans" cxnId="{553AC3AE-FD17-4013-9912-598DF0E91BDA}">
      <dgm:prSet/>
      <dgm:spPr/>
      <dgm:t>
        <a:bodyPr/>
        <a:lstStyle/>
        <a:p>
          <a:endParaRPr lang="ru-RU"/>
        </a:p>
      </dgm:t>
    </dgm:pt>
    <dgm:pt modelId="{94DA0B15-64A1-464E-ABB9-128D90E52573}" type="sibTrans" cxnId="{553AC3AE-FD17-4013-9912-598DF0E91BDA}">
      <dgm:prSet/>
      <dgm:spPr/>
      <dgm:t>
        <a:bodyPr/>
        <a:lstStyle/>
        <a:p>
          <a:endParaRPr lang="ru-RU"/>
        </a:p>
      </dgm:t>
    </dgm:pt>
    <dgm:pt modelId="{EA056862-5AB7-4D42-8E4E-7F1454FEF2CE}">
      <dgm:prSet phldrT="[Текст]" custT="1"/>
      <dgm:spPr>
        <a:solidFill>
          <a:schemeClr val="accent2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ru-RU" sz="2400" dirty="0" smtClean="0"/>
            <a:t>     обучений организовано</a:t>
          </a:r>
          <a:br>
            <a:rPr lang="ru-RU" sz="2400" dirty="0" smtClean="0"/>
          </a:br>
          <a:r>
            <a:rPr lang="ru-RU" sz="2400" dirty="0" smtClean="0"/>
            <a:t>     в рамках ДПО</a:t>
          </a:r>
          <a:endParaRPr lang="ru-RU" sz="2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Microsoft YaHei" panose="020B0503020204020204" pitchFamily="34" charset="-122"/>
          </a:endParaRPr>
        </a:p>
      </dgm:t>
    </dgm:pt>
    <dgm:pt modelId="{136C9A2D-B7F5-42DE-AC54-FF4A0F8C3D5D}" type="parTrans" cxnId="{EC5F2C57-CC12-411F-BBEB-21F94073C81A}">
      <dgm:prSet/>
      <dgm:spPr/>
      <dgm:t>
        <a:bodyPr/>
        <a:lstStyle/>
        <a:p>
          <a:endParaRPr lang="ru-RU"/>
        </a:p>
      </dgm:t>
    </dgm:pt>
    <dgm:pt modelId="{B799923F-D049-4CD9-8AC6-28F84B4B7D89}" type="sibTrans" cxnId="{EC5F2C57-CC12-411F-BBEB-21F94073C81A}">
      <dgm:prSet/>
      <dgm:spPr/>
      <dgm:t>
        <a:bodyPr/>
        <a:lstStyle/>
        <a:p>
          <a:endParaRPr lang="ru-RU"/>
        </a:p>
      </dgm:t>
    </dgm:pt>
    <dgm:pt modelId="{D51C5C04-A716-455B-A72D-B95B5E3AA2E9}">
      <dgm:prSet phldrT="[Текст]" custT="1"/>
      <dgm:spPr>
        <a:solidFill>
          <a:schemeClr val="accent2"/>
        </a:solidFill>
      </dgm:spPr>
      <dgm:t>
        <a:bodyPr/>
        <a:lstStyle/>
        <a:p>
          <a:pPr algn="l"/>
          <a:r>
            <a:rPr lang="ru-RU" sz="2400" dirty="0" smtClean="0"/>
            <a:t>   студента прошли практику </a:t>
          </a:r>
          <a:br>
            <a:rPr lang="ru-RU" sz="2400" dirty="0" smtClean="0"/>
          </a:br>
          <a:r>
            <a:rPr lang="ru-RU" sz="2400" dirty="0" smtClean="0"/>
            <a:t>  в ОМС г.о. Самара</a:t>
          </a:r>
          <a:endParaRPr lang="ru-RU" sz="2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Microsoft YaHei" panose="020B0503020204020204" pitchFamily="34" charset="-122"/>
          </a:endParaRPr>
        </a:p>
      </dgm:t>
    </dgm:pt>
    <dgm:pt modelId="{B192A588-7245-46F9-A3A8-785DB73DE50B}" type="parTrans" cxnId="{B368A3B7-91A0-4962-B206-9B6B179F187A}">
      <dgm:prSet/>
      <dgm:spPr/>
      <dgm:t>
        <a:bodyPr/>
        <a:lstStyle/>
        <a:p>
          <a:endParaRPr lang="ru-RU"/>
        </a:p>
      </dgm:t>
    </dgm:pt>
    <dgm:pt modelId="{065B75AC-6B27-487D-A4E8-4AAA801EE8E7}" type="sibTrans" cxnId="{B368A3B7-91A0-4962-B206-9B6B179F187A}">
      <dgm:prSet/>
      <dgm:spPr/>
      <dgm:t>
        <a:bodyPr/>
        <a:lstStyle/>
        <a:p>
          <a:endParaRPr lang="ru-RU"/>
        </a:p>
      </dgm:t>
    </dgm:pt>
    <dgm:pt modelId="{901E317D-D0D4-4369-BB87-CFA4920D9DA9}" type="pres">
      <dgm:prSet presAssocID="{444D615E-A684-4C35-8440-7590DB592B9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02FDCB-B1EC-4E2C-93D5-783677AD2783}" type="pres">
      <dgm:prSet presAssocID="{17397509-C4A3-4D3F-B7F8-28EB237AE016}" presName="composite" presStyleCnt="0"/>
      <dgm:spPr/>
    </dgm:pt>
    <dgm:pt modelId="{9A9C6811-1164-45EC-B1CD-CEE4417F4BBB}" type="pres">
      <dgm:prSet presAssocID="{17397509-C4A3-4D3F-B7F8-28EB237AE016}" presName="imgShp" presStyleLbl="fgImgPlace1" presStyleIdx="0" presStyleCnt="4" custScaleX="196893" custScaleY="205874"/>
      <dgm:spPr/>
      <dgm:t>
        <a:bodyPr/>
        <a:lstStyle/>
        <a:p>
          <a:endParaRPr lang="ru-RU"/>
        </a:p>
      </dgm:t>
    </dgm:pt>
    <dgm:pt modelId="{8445272F-9E3B-42E9-8A63-4BBAF7907618}" type="pres">
      <dgm:prSet presAssocID="{17397509-C4A3-4D3F-B7F8-28EB237AE016}" presName="txShp" presStyleLbl="node1" presStyleIdx="0" presStyleCnt="4" custScaleX="108665" custScaleY="182245" custLinFactNeighborX="6909" custLinFactNeighborY="-301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48572FC0-8E12-4D92-8D34-3F06C47AC989}" type="pres">
      <dgm:prSet presAssocID="{D0B489EE-2FB2-4FA8-B6F2-EB1F8591E8DE}" presName="spacing" presStyleCnt="0"/>
      <dgm:spPr/>
    </dgm:pt>
    <dgm:pt modelId="{FB5B093C-2019-43F4-98F5-447434FED734}" type="pres">
      <dgm:prSet presAssocID="{D64C7223-9A4F-4800-86F6-820B896F46AA}" presName="composite" presStyleCnt="0"/>
      <dgm:spPr/>
    </dgm:pt>
    <dgm:pt modelId="{80A58EC8-83DB-4F96-ABE9-E8B5DB2FFB31}" type="pres">
      <dgm:prSet presAssocID="{D64C7223-9A4F-4800-86F6-820B896F46AA}" presName="imgShp" presStyleLbl="fgImgPlace1" presStyleIdx="1" presStyleCnt="4" custScaleX="204944" custScaleY="204982"/>
      <dgm:spPr/>
      <dgm:t>
        <a:bodyPr/>
        <a:lstStyle/>
        <a:p>
          <a:endParaRPr lang="ru-RU"/>
        </a:p>
      </dgm:t>
    </dgm:pt>
    <dgm:pt modelId="{39FBF130-AB5C-44EE-A438-DFA493D1A906}" type="pres">
      <dgm:prSet presAssocID="{D64C7223-9A4F-4800-86F6-820B896F46AA}" presName="txShp" presStyleLbl="node1" presStyleIdx="1" presStyleCnt="4" custScaleX="108665" custScaleY="182245" custLinFactNeighborX="6953" custLinFactNeighborY="-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9ACEE-D90B-492C-968A-A038488FE290}" type="pres">
      <dgm:prSet presAssocID="{94DA0B15-64A1-464E-ABB9-128D90E52573}" presName="spacing" presStyleCnt="0"/>
      <dgm:spPr/>
    </dgm:pt>
    <dgm:pt modelId="{0095004B-D59A-4554-B4C0-5C5FA48DAC36}" type="pres">
      <dgm:prSet presAssocID="{EA056862-5AB7-4D42-8E4E-7F1454FEF2CE}" presName="composite" presStyleCnt="0"/>
      <dgm:spPr/>
    </dgm:pt>
    <dgm:pt modelId="{107A162B-D6E1-4B3C-B087-25B5ECF8AFF7}" type="pres">
      <dgm:prSet presAssocID="{EA056862-5AB7-4D42-8E4E-7F1454FEF2CE}" presName="imgShp" presStyleLbl="fgImgPlace1" presStyleIdx="2" presStyleCnt="4" custScaleX="194754" custScaleY="197918"/>
      <dgm:spPr/>
      <dgm:t>
        <a:bodyPr/>
        <a:lstStyle/>
        <a:p>
          <a:endParaRPr lang="ru-RU"/>
        </a:p>
      </dgm:t>
    </dgm:pt>
    <dgm:pt modelId="{AA5DF480-D6E4-43DA-AC7F-FACEC375DD4B}" type="pres">
      <dgm:prSet presAssocID="{EA056862-5AB7-4D42-8E4E-7F1454FEF2CE}" presName="txShp" presStyleLbl="node1" presStyleIdx="2" presStyleCnt="4" custScaleX="112662" custScaleY="182245" custLinFactNeighborX="6828" custLinFactNeighborY="10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2C512-BF78-4647-8241-C40260B0BFCB}" type="pres">
      <dgm:prSet presAssocID="{B799923F-D049-4CD9-8AC6-28F84B4B7D89}" presName="spacing" presStyleCnt="0"/>
      <dgm:spPr/>
    </dgm:pt>
    <dgm:pt modelId="{9739C9ED-E634-4059-A26D-B6B36D62E639}" type="pres">
      <dgm:prSet presAssocID="{D51C5C04-A716-455B-A72D-B95B5E3AA2E9}" presName="composite" presStyleCnt="0"/>
      <dgm:spPr/>
    </dgm:pt>
    <dgm:pt modelId="{9E17ED89-6608-45D7-9D03-3BEFBCCE2AE2}" type="pres">
      <dgm:prSet presAssocID="{D51C5C04-A716-455B-A72D-B95B5E3AA2E9}" presName="imgShp" presStyleLbl="fgImgPlace1" presStyleIdx="3" presStyleCnt="4" custScaleX="196893" custScaleY="205874"/>
      <dgm:spPr/>
      <dgm:t>
        <a:bodyPr/>
        <a:lstStyle/>
        <a:p>
          <a:endParaRPr lang="ru-RU"/>
        </a:p>
      </dgm:t>
    </dgm:pt>
    <dgm:pt modelId="{98CE9601-AE84-4B0E-9247-C6A26D5DC711}" type="pres">
      <dgm:prSet presAssocID="{D51C5C04-A716-455B-A72D-B95B5E3AA2E9}" presName="txShp" presStyleLbl="node1" presStyleIdx="3" presStyleCnt="4" custScaleX="108665" custScaleY="182245" custLinFactNeighborX="6909" custLinFactNeighborY="-301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</dgm:ptLst>
  <dgm:cxnLst>
    <dgm:cxn modelId="{891F9EAA-28E1-47D1-A7C6-8CA6347B3DDC}" type="presOf" srcId="{EA056862-5AB7-4D42-8E4E-7F1454FEF2CE}" destId="{AA5DF480-D6E4-43DA-AC7F-FACEC375DD4B}" srcOrd="0" destOrd="0" presId="urn:microsoft.com/office/officeart/2005/8/layout/vList3"/>
    <dgm:cxn modelId="{B368A3B7-91A0-4962-B206-9B6B179F187A}" srcId="{444D615E-A684-4C35-8440-7590DB592B9A}" destId="{D51C5C04-A716-455B-A72D-B95B5E3AA2E9}" srcOrd="3" destOrd="0" parTransId="{B192A588-7245-46F9-A3A8-785DB73DE50B}" sibTransId="{065B75AC-6B27-487D-A4E8-4AAA801EE8E7}"/>
    <dgm:cxn modelId="{605F339E-14EE-4D29-ABB5-906CC60C7295}" type="presOf" srcId="{17397509-C4A3-4D3F-B7F8-28EB237AE016}" destId="{8445272F-9E3B-42E9-8A63-4BBAF7907618}" srcOrd="0" destOrd="0" presId="urn:microsoft.com/office/officeart/2005/8/layout/vList3"/>
    <dgm:cxn modelId="{AC08DED7-8A98-42D0-BE9A-0AB3A25269EA}" srcId="{444D615E-A684-4C35-8440-7590DB592B9A}" destId="{17397509-C4A3-4D3F-B7F8-28EB237AE016}" srcOrd="0" destOrd="0" parTransId="{613C6432-1734-440C-A62E-6168330A83DA}" sibTransId="{D0B489EE-2FB2-4FA8-B6F2-EB1F8591E8DE}"/>
    <dgm:cxn modelId="{210D4065-D029-423C-BD03-C432358A09DB}" type="presOf" srcId="{D64C7223-9A4F-4800-86F6-820B896F46AA}" destId="{39FBF130-AB5C-44EE-A438-DFA493D1A906}" srcOrd="0" destOrd="0" presId="urn:microsoft.com/office/officeart/2005/8/layout/vList3"/>
    <dgm:cxn modelId="{553AC3AE-FD17-4013-9912-598DF0E91BDA}" srcId="{444D615E-A684-4C35-8440-7590DB592B9A}" destId="{D64C7223-9A4F-4800-86F6-820B896F46AA}" srcOrd="1" destOrd="0" parTransId="{AAB21FD8-9682-4080-BF86-867D3601F4EB}" sibTransId="{94DA0B15-64A1-464E-ABB9-128D90E52573}"/>
    <dgm:cxn modelId="{3A9D7D48-AB7D-485B-AD30-34AD4804E9E0}" type="presOf" srcId="{444D615E-A684-4C35-8440-7590DB592B9A}" destId="{901E317D-D0D4-4369-BB87-CFA4920D9DA9}" srcOrd="0" destOrd="0" presId="urn:microsoft.com/office/officeart/2005/8/layout/vList3"/>
    <dgm:cxn modelId="{50CCEC1B-889A-4331-8FEE-A50016C968C6}" type="presOf" srcId="{D51C5C04-A716-455B-A72D-B95B5E3AA2E9}" destId="{98CE9601-AE84-4B0E-9247-C6A26D5DC711}" srcOrd="0" destOrd="0" presId="urn:microsoft.com/office/officeart/2005/8/layout/vList3"/>
    <dgm:cxn modelId="{EC5F2C57-CC12-411F-BBEB-21F94073C81A}" srcId="{444D615E-A684-4C35-8440-7590DB592B9A}" destId="{EA056862-5AB7-4D42-8E4E-7F1454FEF2CE}" srcOrd="2" destOrd="0" parTransId="{136C9A2D-B7F5-42DE-AC54-FF4A0F8C3D5D}" sibTransId="{B799923F-D049-4CD9-8AC6-28F84B4B7D89}"/>
    <dgm:cxn modelId="{A1A97BFB-CB42-4E3E-A6A6-C5EA441A6108}" type="presParOf" srcId="{901E317D-D0D4-4369-BB87-CFA4920D9DA9}" destId="{2A02FDCB-B1EC-4E2C-93D5-783677AD2783}" srcOrd="0" destOrd="0" presId="urn:microsoft.com/office/officeart/2005/8/layout/vList3"/>
    <dgm:cxn modelId="{D6C2FCE5-CD5F-4D0B-BEBB-02E1735CBEB7}" type="presParOf" srcId="{2A02FDCB-B1EC-4E2C-93D5-783677AD2783}" destId="{9A9C6811-1164-45EC-B1CD-CEE4417F4BBB}" srcOrd="0" destOrd="0" presId="urn:microsoft.com/office/officeart/2005/8/layout/vList3"/>
    <dgm:cxn modelId="{5322EE4E-E0E6-469B-8359-E76F3D0A7DED}" type="presParOf" srcId="{2A02FDCB-B1EC-4E2C-93D5-783677AD2783}" destId="{8445272F-9E3B-42E9-8A63-4BBAF7907618}" srcOrd="1" destOrd="0" presId="urn:microsoft.com/office/officeart/2005/8/layout/vList3"/>
    <dgm:cxn modelId="{299BEA56-9655-4449-92F3-B3570F60E416}" type="presParOf" srcId="{901E317D-D0D4-4369-BB87-CFA4920D9DA9}" destId="{48572FC0-8E12-4D92-8D34-3F06C47AC989}" srcOrd="1" destOrd="0" presId="urn:microsoft.com/office/officeart/2005/8/layout/vList3"/>
    <dgm:cxn modelId="{6233C1F7-05CB-469F-A152-CE95AC31CA41}" type="presParOf" srcId="{901E317D-D0D4-4369-BB87-CFA4920D9DA9}" destId="{FB5B093C-2019-43F4-98F5-447434FED734}" srcOrd="2" destOrd="0" presId="urn:microsoft.com/office/officeart/2005/8/layout/vList3"/>
    <dgm:cxn modelId="{BC211954-6477-44A2-8CCE-6492C0967B0F}" type="presParOf" srcId="{FB5B093C-2019-43F4-98F5-447434FED734}" destId="{80A58EC8-83DB-4F96-ABE9-E8B5DB2FFB31}" srcOrd="0" destOrd="0" presId="urn:microsoft.com/office/officeart/2005/8/layout/vList3"/>
    <dgm:cxn modelId="{CB7F004B-7C1F-4F75-838B-FFF441940084}" type="presParOf" srcId="{FB5B093C-2019-43F4-98F5-447434FED734}" destId="{39FBF130-AB5C-44EE-A438-DFA493D1A906}" srcOrd="1" destOrd="0" presId="urn:microsoft.com/office/officeart/2005/8/layout/vList3"/>
    <dgm:cxn modelId="{E3E7C29C-9F92-48BA-BCE2-4667775CF9A4}" type="presParOf" srcId="{901E317D-D0D4-4369-BB87-CFA4920D9DA9}" destId="{1DA9ACEE-D90B-492C-968A-A038488FE290}" srcOrd="3" destOrd="0" presId="urn:microsoft.com/office/officeart/2005/8/layout/vList3"/>
    <dgm:cxn modelId="{B6405719-A2ED-4BEC-A693-0CD572E8E45B}" type="presParOf" srcId="{901E317D-D0D4-4369-BB87-CFA4920D9DA9}" destId="{0095004B-D59A-4554-B4C0-5C5FA48DAC36}" srcOrd="4" destOrd="0" presId="urn:microsoft.com/office/officeart/2005/8/layout/vList3"/>
    <dgm:cxn modelId="{01637BBD-3767-4A41-A7C5-E7EE0D15D84B}" type="presParOf" srcId="{0095004B-D59A-4554-B4C0-5C5FA48DAC36}" destId="{107A162B-D6E1-4B3C-B087-25B5ECF8AFF7}" srcOrd="0" destOrd="0" presId="urn:microsoft.com/office/officeart/2005/8/layout/vList3"/>
    <dgm:cxn modelId="{FE29A033-9ED5-48E5-A31C-6BF325E774E0}" type="presParOf" srcId="{0095004B-D59A-4554-B4C0-5C5FA48DAC36}" destId="{AA5DF480-D6E4-43DA-AC7F-FACEC375DD4B}" srcOrd="1" destOrd="0" presId="urn:microsoft.com/office/officeart/2005/8/layout/vList3"/>
    <dgm:cxn modelId="{13FA9219-D812-4292-9D5F-56A5A750709D}" type="presParOf" srcId="{901E317D-D0D4-4369-BB87-CFA4920D9DA9}" destId="{9CA2C512-BF78-4647-8241-C40260B0BFCB}" srcOrd="5" destOrd="0" presId="urn:microsoft.com/office/officeart/2005/8/layout/vList3"/>
    <dgm:cxn modelId="{2D56FA42-7F80-4764-BF5A-5D75EBDD6D03}" type="presParOf" srcId="{901E317D-D0D4-4369-BB87-CFA4920D9DA9}" destId="{9739C9ED-E634-4059-A26D-B6B36D62E639}" srcOrd="6" destOrd="0" presId="urn:microsoft.com/office/officeart/2005/8/layout/vList3"/>
    <dgm:cxn modelId="{8E8C4AE1-C924-4382-9E3A-5C65C4719B46}" type="presParOf" srcId="{9739C9ED-E634-4059-A26D-B6B36D62E639}" destId="{9E17ED89-6608-45D7-9D03-3BEFBCCE2AE2}" srcOrd="0" destOrd="0" presId="urn:microsoft.com/office/officeart/2005/8/layout/vList3"/>
    <dgm:cxn modelId="{E50283B8-6333-493B-A338-73CAEBD6FEBC}" type="presParOf" srcId="{9739C9ED-E634-4059-A26D-B6B36D62E639}" destId="{98CE9601-AE84-4B0E-9247-C6A26D5DC7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A1161D-00D4-4D5B-B16D-C686478FF7DF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916D9B-322C-4B85-BA3E-D3E392D6C334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ln>
          <a:miter lim="800000"/>
        </a:ln>
      </dgm:spPr>
      <dgm:t>
        <a:bodyPr/>
        <a:lstStyle/>
        <a:p>
          <a:r>
            <a:rPr lang="ru-RU" sz="2400" dirty="0" smtClean="0"/>
            <a:t>Формирование позитивного имиджа органов местного самоуправления</a:t>
          </a:r>
          <a:endParaRPr lang="ru-RU" sz="2400" dirty="0"/>
        </a:p>
      </dgm:t>
    </dgm:pt>
    <dgm:pt modelId="{27DA5012-A321-4A88-A3EA-F10EECA71A24}" type="parTrans" cxnId="{61835C31-BD5C-41A9-BAC4-83FCDC53908A}">
      <dgm:prSet/>
      <dgm:spPr/>
      <dgm:t>
        <a:bodyPr/>
        <a:lstStyle/>
        <a:p>
          <a:endParaRPr lang="ru-RU" sz="2400"/>
        </a:p>
      </dgm:t>
    </dgm:pt>
    <dgm:pt modelId="{2CDBF933-9388-430A-B3F7-93355CFB9634}" type="sibTrans" cxnId="{61835C31-BD5C-41A9-BAC4-83FCDC53908A}">
      <dgm:prSet/>
      <dgm:spPr/>
      <dgm:t>
        <a:bodyPr/>
        <a:lstStyle/>
        <a:p>
          <a:endParaRPr lang="ru-RU" sz="2400"/>
        </a:p>
      </dgm:t>
    </dgm:pt>
    <dgm:pt modelId="{31E2466E-7932-41A5-B238-809E6550D467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Профессиональная ориентация молодых кадров и обеспечение получения ими прикладных знаний и умений</a:t>
          </a:r>
          <a:endParaRPr lang="ru-RU" sz="2400" dirty="0"/>
        </a:p>
      </dgm:t>
    </dgm:pt>
    <dgm:pt modelId="{0A47EC55-849E-4E5B-95DE-98077105C169}" type="parTrans" cxnId="{2FD050FD-0730-4DA8-BB4E-8F2661E07926}">
      <dgm:prSet/>
      <dgm:spPr/>
      <dgm:t>
        <a:bodyPr/>
        <a:lstStyle/>
        <a:p>
          <a:endParaRPr lang="ru-RU" sz="2400"/>
        </a:p>
      </dgm:t>
    </dgm:pt>
    <dgm:pt modelId="{65807CBF-8EC0-44B7-A403-CDCFBD56110F}" type="sibTrans" cxnId="{2FD050FD-0730-4DA8-BB4E-8F2661E07926}">
      <dgm:prSet/>
      <dgm:spPr/>
      <dgm:t>
        <a:bodyPr/>
        <a:lstStyle/>
        <a:p>
          <a:endParaRPr lang="ru-RU" sz="2400"/>
        </a:p>
      </dgm:t>
    </dgm:pt>
    <dgm:pt modelId="{530B2742-083B-4571-86C2-8DA3E66AC8C7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Участие стажеров в проектной деятельности органов местного самоуправления</a:t>
          </a:r>
          <a:endParaRPr lang="ru-RU" sz="2400" dirty="0"/>
        </a:p>
      </dgm:t>
    </dgm:pt>
    <dgm:pt modelId="{C9ACC1A5-CA34-458D-8D87-7C45BFFEB133}" type="parTrans" cxnId="{5F7EAF45-CDFF-460A-B91B-3245960A0685}">
      <dgm:prSet/>
      <dgm:spPr/>
      <dgm:t>
        <a:bodyPr/>
        <a:lstStyle/>
        <a:p>
          <a:endParaRPr lang="ru-RU" sz="2400"/>
        </a:p>
      </dgm:t>
    </dgm:pt>
    <dgm:pt modelId="{19E9987C-7E57-4112-954E-52395570F38A}" type="sibTrans" cxnId="{5F7EAF45-CDFF-460A-B91B-3245960A0685}">
      <dgm:prSet/>
      <dgm:spPr/>
      <dgm:t>
        <a:bodyPr/>
        <a:lstStyle/>
        <a:p>
          <a:endParaRPr lang="ru-RU" sz="2400"/>
        </a:p>
      </dgm:t>
    </dgm:pt>
    <dgm:pt modelId="{60173DBC-220F-4F40-B77E-D66DA637A934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Личностный и профессиональный рост муниципальных служащих, являющихся руководителями стажировки, наставниками</a:t>
          </a:r>
          <a:endParaRPr lang="ru-RU" sz="2400" dirty="0"/>
        </a:p>
      </dgm:t>
    </dgm:pt>
    <dgm:pt modelId="{DC153B18-00C1-4E7F-A05D-E1551D3FB232}" type="parTrans" cxnId="{27F4F505-2B18-4B47-8BF4-6969169342C2}">
      <dgm:prSet/>
      <dgm:spPr/>
      <dgm:t>
        <a:bodyPr/>
        <a:lstStyle/>
        <a:p>
          <a:endParaRPr lang="ru-RU"/>
        </a:p>
      </dgm:t>
    </dgm:pt>
    <dgm:pt modelId="{951FE301-0571-471A-95BB-C426C314F961}" type="sibTrans" cxnId="{27F4F505-2B18-4B47-8BF4-6969169342C2}">
      <dgm:prSet/>
      <dgm:spPr/>
      <dgm:t>
        <a:bodyPr/>
        <a:lstStyle/>
        <a:p>
          <a:endParaRPr lang="ru-RU"/>
        </a:p>
      </dgm:t>
    </dgm:pt>
    <dgm:pt modelId="{1B858002-51C5-437A-945A-287476CB3E42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Трудоустройство и обеспечение востребованности кадрового потенциала перспективных выпускников образовательных организаций</a:t>
          </a:r>
          <a:endParaRPr lang="ru-RU" sz="2400" dirty="0"/>
        </a:p>
      </dgm:t>
    </dgm:pt>
    <dgm:pt modelId="{4C0896E8-648C-48F9-A57B-6E28FE11C273}" type="parTrans" cxnId="{1B39D9D0-2C53-411F-AECB-85E14CB6183B}">
      <dgm:prSet/>
      <dgm:spPr/>
      <dgm:t>
        <a:bodyPr/>
        <a:lstStyle/>
        <a:p>
          <a:endParaRPr lang="ru-RU"/>
        </a:p>
      </dgm:t>
    </dgm:pt>
    <dgm:pt modelId="{025582D1-5EBF-40FE-8EBB-E65C237AB0CF}" type="sibTrans" cxnId="{1B39D9D0-2C53-411F-AECB-85E14CB6183B}">
      <dgm:prSet/>
      <dgm:spPr/>
      <dgm:t>
        <a:bodyPr/>
        <a:lstStyle/>
        <a:p>
          <a:endParaRPr lang="ru-RU"/>
        </a:p>
      </dgm:t>
    </dgm:pt>
    <dgm:pt modelId="{083AA0FE-1D1F-49E8-AAF3-82B4ED0CE186}" type="pres">
      <dgm:prSet presAssocID="{1AA1161D-00D4-4D5B-B16D-C686478FF7D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064FA68-D927-4933-A838-B2C92C0C599F}" type="pres">
      <dgm:prSet presAssocID="{1AA1161D-00D4-4D5B-B16D-C686478FF7DF}" presName="Name1" presStyleCnt="0"/>
      <dgm:spPr/>
    </dgm:pt>
    <dgm:pt modelId="{A8F05DD6-5D87-48E4-85C9-372AD79D2945}" type="pres">
      <dgm:prSet presAssocID="{1AA1161D-00D4-4D5B-B16D-C686478FF7DF}" presName="cycle" presStyleCnt="0"/>
      <dgm:spPr/>
    </dgm:pt>
    <dgm:pt modelId="{5D6E98CC-D423-4D38-AFB6-CBE7FC9F3CCB}" type="pres">
      <dgm:prSet presAssocID="{1AA1161D-00D4-4D5B-B16D-C686478FF7DF}" presName="srcNode" presStyleLbl="node1" presStyleIdx="0" presStyleCnt="5"/>
      <dgm:spPr/>
    </dgm:pt>
    <dgm:pt modelId="{80C91AC8-E5DB-4E4E-A242-5802DB92B5AA}" type="pres">
      <dgm:prSet presAssocID="{1AA1161D-00D4-4D5B-B16D-C686478FF7DF}" presName="conn" presStyleLbl="parChTrans1D2" presStyleIdx="0" presStyleCnt="1"/>
      <dgm:spPr/>
      <dgm:t>
        <a:bodyPr/>
        <a:lstStyle/>
        <a:p>
          <a:endParaRPr lang="ru-RU"/>
        </a:p>
      </dgm:t>
    </dgm:pt>
    <dgm:pt modelId="{7BE5B68A-727A-4897-ABCC-C898715813C1}" type="pres">
      <dgm:prSet presAssocID="{1AA1161D-00D4-4D5B-B16D-C686478FF7DF}" presName="extraNode" presStyleLbl="node1" presStyleIdx="0" presStyleCnt="5"/>
      <dgm:spPr/>
    </dgm:pt>
    <dgm:pt modelId="{F0C5FE82-9D6F-4A62-8048-7D3A808A794E}" type="pres">
      <dgm:prSet presAssocID="{1AA1161D-00D4-4D5B-B16D-C686478FF7DF}" presName="dstNode" presStyleLbl="node1" presStyleIdx="0" presStyleCnt="5"/>
      <dgm:spPr/>
    </dgm:pt>
    <dgm:pt modelId="{3F2B11B7-34FD-4F95-B98F-1A1115B39FCE}" type="pres">
      <dgm:prSet presAssocID="{39916D9B-322C-4B85-BA3E-D3E392D6C334}" presName="text_1" presStyleLbl="node1" presStyleIdx="0" presStyleCnt="5" custScaleY="122642" custLinFactNeighborY="-2411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A9A0729E-2F1D-403B-B4C4-744543D2D964}" type="pres">
      <dgm:prSet presAssocID="{39916D9B-322C-4B85-BA3E-D3E392D6C334}" presName="accent_1" presStyleCnt="0"/>
      <dgm:spPr/>
    </dgm:pt>
    <dgm:pt modelId="{9259C0D9-6567-4C8B-83CF-7B1F8192BE18}" type="pres">
      <dgm:prSet presAssocID="{39916D9B-322C-4B85-BA3E-D3E392D6C334}" presName="accentRepeatNode" presStyleLbl="solidFgAcc1" presStyleIdx="0" presStyleCnt="5"/>
      <dgm:spPr/>
    </dgm:pt>
    <dgm:pt modelId="{34842ACA-4AC7-4148-A39D-37A37BF96E02}" type="pres">
      <dgm:prSet presAssocID="{31E2466E-7932-41A5-B238-809E6550D467}" presName="text_2" presStyleLbl="node1" presStyleIdx="1" presStyleCnt="5" custScaleY="122022" custLinFactNeighborY="2512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0F0AD4AF-8BA9-435A-874E-88D691C2B744}" type="pres">
      <dgm:prSet presAssocID="{31E2466E-7932-41A5-B238-809E6550D467}" presName="accent_2" presStyleCnt="0"/>
      <dgm:spPr/>
    </dgm:pt>
    <dgm:pt modelId="{AFB5C2C9-131E-4E2A-AA87-592D8519669D}" type="pres">
      <dgm:prSet presAssocID="{31E2466E-7932-41A5-B238-809E6550D467}" presName="accentRepeatNode" presStyleLbl="solidFgAcc1" presStyleIdx="1" presStyleCnt="5"/>
      <dgm:spPr/>
    </dgm:pt>
    <dgm:pt modelId="{E1C4F568-A3FA-49CF-BD04-58A11D308AFD}" type="pres">
      <dgm:prSet presAssocID="{530B2742-083B-4571-86C2-8DA3E66AC8C7}" presName="text_3" presStyleLbl="node1" presStyleIdx="2" presStyleCnt="5" custScaleY="12594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71B0EE7F-F5D5-488D-8B4A-F0B467099B1B}" type="pres">
      <dgm:prSet presAssocID="{530B2742-083B-4571-86C2-8DA3E66AC8C7}" presName="accent_3" presStyleCnt="0"/>
      <dgm:spPr/>
    </dgm:pt>
    <dgm:pt modelId="{F9AAFD92-8B7B-43F4-AA38-73FC6FF6BD96}" type="pres">
      <dgm:prSet presAssocID="{530B2742-083B-4571-86C2-8DA3E66AC8C7}" presName="accentRepeatNode" presStyleLbl="solidFgAcc1" presStyleIdx="2" presStyleCnt="5"/>
      <dgm:spPr/>
    </dgm:pt>
    <dgm:pt modelId="{645A45F1-6270-4A35-B322-8F6202F0CB21}" type="pres">
      <dgm:prSet presAssocID="{60173DBC-220F-4F40-B77E-D66DA637A934}" presName="text_4" presStyleLbl="node1" presStyleIdx="3" presStyleCnt="5" custScaleY="12852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D40AD91D-9D22-4D3E-96FC-4B6EAEC9FBC4}" type="pres">
      <dgm:prSet presAssocID="{60173DBC-220F-4F40-B77E-D66DA637A934}" presName="accent_4" presStyleCnt="0"/>
      <dgm:spPr/>
    </dgm:pt>
    <dgm:pt modelId="{9046D033-6207-4894-8BDC-57EDD1F8C76F}" type="pres">
      <dgm:prSet presAssocID="{60173DBC-220F-4F40-B77E-D66DA637A934}" presName="accentRepeatNode" presStyleLbl="solidFgAcc1" presStyleIdx="3" presStyleCnt="5"/>
      <dgm:spPr/>
      <dgm:t>
        <a:bodyPr/>
        <a:lstStyle/>
        <a:p>
          <a:endParaRPr lang="ru-RU"/>
        </a:p>
      </dgm:t>
    </dgm:pt>
    <dgm:pt modelId="{E29DED94-5345-410F-81C3-5012EC5D9D50}" type="pres">
      <dgm:prSet presAssocID="{1B858002-51C5-437A-945A-287476CB3E42}" presName="text_5" presStyleLbl="node1" presStyleIdx="4" presStyleCnt="5" custScaleY="13684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6440B1A5-6380-4B5E-B5FD-FA0981BFF753}" type="pres">
      <dgm:prSet presAssocID="{1B858002-51C5-437A-945A-287476CB3E42}" presName="accent_5" presStyleCnt="0"/>
      <dgm:spPr/>
    </dgm:pt>
    <dgm:pt modelId="{E7309B2A-F021-4498-8C92-8ECAE543C879}" type="pres">
      <dgm:prSet presAssocID="{1B858002-51C5-437A-945A-287476CB3E42}" presName="accentRepeatNode" presStyleLbl="solidFgAcc1" presStyleIdx="4" presStyleCnt="5"/>
      <dgm:spPr/>
    </dgm:pt>
  </dgm:ptLst>
  <dgm:cxnLst>
    <dgm:cxn modelId="{61835C31-BD5C-41A9-BAC4-83FCDC53908A}" srcId="{1AA1161D-00D4-4D5B-B16D-C686478FF7DF}" destId="{39916D9B-322C-4B85-BA3E-D3E392D6C334}" srcOrd="0" destOrd="0" parTransId="{27DA5012-A321-4A88-A3EA-F10EECA71A24}" sibTransId="{2CDBF933-9388-430A-B3F7-93355CFB9634}"/>
    <dgm:cxn modelId="{A29BB0A9-F2D7-4C7B-B45C-94695D9F6ADD}" type="presOf" srcId="{31E2466E-7932-41A5-B238-809E6550D467}" destId="{34842ACA-4AC7-4148-A39D-37A37BF96E02}" srcOrd="0" destOrd="0" presId="urn:microsoft.com/office/officeart/2008/layout/VerticalCurvedList"/>
    <dgm:cxn modelId="{1B39D9D0-2C53-411F-AECB-85E14CB6183B}" srcId="{1AA1161D-00D4-4D5B-B16D-C686478FF7DF}" destId="{1B858002-51C5-437A-945A-287476CB3E42}" srcOrd="4" destOrd="0" parTransId="{4C0896E8-648C-48F9-A57B-6E28FE11C273}" sibTransId="{025582D1-5EBF-40FE-8EBB-E65C237AB0CF}"/>
    <dgm:cxn modelId="{34146113-A42C-4B67-87F4-02552D22E64C}" type="presOf" srcId="{1B858002-51C5-437A-945A-287476CB3E42}" destId="{E29DED94-5345-410F-81C3-5012EC5D9D50}" srcOrd="0" destOrd="0" presId="urn:microsoft.com/office/officeart/2008/layout/VerticalCurvedList"/>
    <dgm:cxn modelId="{53179BC8-5EF5-455C-9026-043FCD728874}" type="presOf" srcId="{39916D9B-322C-4B85-BA3E-D3E392D6C334}" destId="{3F2B11B7-34FD-4F95-B98F-1A1115B39FCE}" srcOrd="0" destOrd="0" presId="urn:microsoft.com/office/officeart/2008/layout/VerticalCurvedList"/>
    <dgm:cxn modelId="{27F4F505-2B18-4B47-8BF4-6969169342C2}" srcId="{1AA1161D-00D4-4D5B-B16D-C686478FF7DF}" destId="{60173DBC-220F-4F40-B77E-D66DA637A934}" srcOrd="3" destOrd="0" parTransId="{DC153B18-00C1-4E7F-A05D-E1551D3FB232}" sibTransId="{951FE301-0571-471A-95BB-C426C314F961}"/>
    <dgm:cxn modelId="{36A33C7E-AC85-40FB-B392-6BEC8050E695}" type="presOf" srcId="{2CDBF933-9388-430A-B3F7-93355CFB9634}" destId="{80C91AC8-E5DB-4E4E-A242-5802DB92B5AA}" srcOrd="0" destOrd="0" presId="urn:microsoft.com/office/officeart/2008/layout/VerticalCurvedList"/>
    <dgm:cxn modelId="{A574C9CD-3D9E-46FF-855B-DD21236949AF}" type="presOf" srcId="{1AA1161D-00D4-4D5B-B16D-C686478FF7DF}" destId="{083AA0FE-1D1F-49E8-AAF3-82B4ED0CE186}" srcOrd="0" destOrd="0" presId="urn:microsoft.com/office/officeart/2008/layout/VerticalCurvedList"/>
    <dgm:cxn modelId="{5F7EAF45-CDFF-460A-B91B-3245960A0685}" srcId="{1AA1161D-00D4-4D5B-B16D-C686478FF7DF}" destId="{530B2742-083B-4571-86C2-8DA3E66AC8C7}" srcOrd="2" destOrd="0" parTransId="{C9ACC1A5-CA34-458D-8D87-7C45BFFEB133}" sibTransId="{19E9987C-7E57-4112-954E-52395570F38A}"/>
    <dgm:cxn modelId="{A41059F8-0E5C-4005-92B6-74FEACCCAD7D}" type="presOf" srcId="{60173DBC-220F-4F40-B77E-D66DA637A934}" destId="{645A45F1-6270-4A35-B322-8F6202F0CB21}" srcOrd="0" destOrd="0" presId="urn:microsoft.com/office/officeart/2008/layout/VerticalCurvedList"/>
    <dgm:cxn modelId="{2FD050FD-0730-4DA8-BB4E-8F2661E07926}" srcId="{1AA1161D-00D4-4D5B-B16D-C686478FF7DF}" destId="{31E2466E-7932-41A5-B238-809E6550D467}" srcOrd="1" destOrd="0" parTransId="{0A47EC55-849E-4E5B-95DE-98077105C169}" sibTransId="{65807CBF-8EC0-44B7-A403-CDCFBD56110F}"/>
    <dgm:cxn modelId="{390D891C-2DEF-481F-9942-5B093DD460FF}" type="presOf" srcId="{530B2742-083B-4571-86C2-8DA3E66AC8C7}" destId="{E1C4F568-A3FA-49CF-BD04-58A11D308AFD}" srcOrd="0" destOrd="0" presId="urn:microsoft.com/office/officeart/2008/layout/VerticalCurvedList"/>
    <dgm:cxn modelId="{6021CDAE-9520-4829-AF2E-52F01F8D0679}" type="presParOf" srcId="{083AA0FE-1D1F-49E8-AAF3-82B4ED0CE186}" destId="{D064FA68-D927-4933-A838-B2C92C0C599F}" srcOrd="0" destOrd="0" presId="urn:microsoft.com/office/officeart/2008/layout/VerticalCurvedList"/>
    <dgm:cxn modelId="{2B37FE2C-DFA0-4F87-A06C-5C76B86F1EA5}" type="presParOf" srcId="{D064FA68-D927-4933-A838-B2C92C0C599F}" destId="{A8F05DD6-5D87-48E4-85C9-372AD79D2945}" srcOrd="0" destOrd="0" presId="urn:microsoft.com/office/officeart/2008/layout/VerticalCurvedList"/>
    <dgm:cxn modelId="{56B1389C-37AD-4166-A445-3D9B0DB6B144}" type="presParOf" srcId="{A8F05DD6-5D87-48E4-85C9-372AD79D2945}" destId="{5D6E98CC-D423-4D38-AFB6-CBE7FC9F3CCB}" srcOrd="0" destOrd="0" presId="urn:microsoft.com/office/officeart/2008/layout/VerticalCurvedList"/>
    <dgm:cxn modelId="{885F6C0D-12F1-42F4-B4B9-911CE1C4DB49}" type="presParOf" srcId="{A8F05DD6-5D87-48E4-85C9-372AD79D2945}" destId="{80C91AC8-E5DB-4E4E-A242-5802DB92B5AA}" srcOrd="1" destOrd="0" presId="urn:microsoft.com/office/officeart/2008/layout/VerticalCurvedList"/>
    <dgm:cxn modelId="{083620AB-5F80-4726-952F-61283C7FB0B5}" type="presParOf" srcId="{A8F05DD6-5D87-48E4-85C9-372AD79D2945}" destId="{7BE5B68A-727A-4897-ABCC-C898715813C1}" srcOrd="2" destOrd="0" presId="urn:microsoft.com/office/officeart/2008/layout/VerticalCurvedList"/>
    <dgm:cxn modelId="{57608D17-9CB6-4F3A-B010-01B9225EA227}" type="presParOf" srcId="{A8F05DD6-5D87-48E4-85C9-372AD79D2945}" destId="{F0C5FE82-9D6F-4A62-8048-7D3A808A794E}" srcOrd="3" destOrd="0" presId="urn:microsoft.com/office/officeart/2008/layout/VerticalCurvedList"/>
    <dgm:cxn modelId="{45799A4C-77AF-4A41-8BC6-6C7644C4EB9F}" type="presParOf" srcId="{D064FA68-D927-4933-A838-B2C92C0C599F}" destId="{3F2B11B7-34FD-4F95-B98F-1A1115B39FCE}" srcOrd="1" destOrd="0" presId="urn:microsoft.com/office/officeart/2008/layout/VerticalCurvedList"/>
    <dgm:cxn modelId="{693FE87C-6803-4626-B4F9-2F73008C78BB}" type="presParOf" srcId="{D064FA68-D927-4933-A838-B2C92C0C599F}" destId="{A9A0729E-2F1D-403B-B4C4-744543D2D964}" srcOrd="2" destOrd="0" presId="urn:microsoft.com/office/officeart/2008/layout/VerticalCurvedList"/>
    <dgm:cxn modelId="{6ADE0E8D-48AB-40D8-82EB-A15F04F81A29}" type="presParOf" srcId="{A9A0729E-2F1D-403B-B4C4-744543D2D964}" destId="{9259C0D9-6567-4C8B-83CF-7B1F8192BE18}" srcOrd="0" destOrd="0" presId="urn:microsoft.com/office/officeart/2008/layout/VerticalCurvedList"/>
    <dgm:cxn modelId="{9E86988F-E9E0-4226-A032-7454149AA57C}" type="presParOf" srcId="{D064FA68-D927-4933-A838-B2C92C0C599F}" destId="{34842ACA-4AC7-4148-A39D-37A37BF96E02}" srcOrd="3" destOrd="0" presId="urn:microsoft.com/office/officeart/2008/layout/VerticalCurvedList"/>
    <dgm:cxn modelId="{8A2B05F2-7509-46BB-A982-29461863B0F3}" type="presParOf" srcId="{D064FA68-D927-4933-A838-B2C92C0C599F}" destId="{0F0AD4AF-8BA9-435A-874E-88D691C2B744}" srcOrd="4" destOrd="0" presId="urn:microsoft.com/office/officeart/2008/layout/VerticalCurvedList"/>
    <dgm:cxn modelId="{62155A4E-2E77-4C84-B4E8-FC7DB94ED932}" type="presParOf" srcId="{0F0AD4AF-8BA9-435A-874E-88D691C2B744}" destId="{AFB5C2C9-131E-4E2A-AA87-592D8519669D}" srcOrd="0" destOrd="0" presId="urn:microsoft.com/office/officeart/2008/layout/VerticalCurvedList"/>
    <dgm:cxn modelId="{C2B3C2EE-9BE0-485B-89A0-A7B7AD46ED63}" type="presParOf" srcId="{D064FA68-D927-4933-A838-B2C92C0C599F}" destId="{E1C4F568-A3FA-49CF-BD04-58A11D308AFD}" srcOrd="5" destOrd="0" presId="urn:microsoft.com/office/officeart/2008/layout/VerticalCurvedList"/>
    <dgm:cxn modelId="{10797A4B-AA6E-4C74-9560-9ACDEB4EB42A}" type="presParOf" srcId="{D064FA68-D927-4933-A838-B2C92C0C599F}" destId="{71B0EE7F-F5D5-488D-8B4A-F0B467099B1B}" srcOrd="6" destOrd="0" presId="urn:microsoft.com/office/officeart/2008/layout/VerticalCurvedList"/>
    <dgm:cxn modelId="{E73CC322-8DB4-459A-9EF4-40E4D075A85E}" type="presParOf" srcId="{71B0EE7F-F5D5-488D-8B4A-F0B467099B1B}" destId="{F9AAFD92-8B7B-43F4-AA38-73FC6FF6BD96}" srcOrd="0" destOrd="0" presId="urn:microsoft.com/office/officeart/2008/layout/VerticalCurvedList"/>
    <dgm:cxn modelId="{273454A1-0B69-4253-BAFA-06620E139F08}" type="presParOf" srcId="{D064FA68-D927-4933-A838-B2C92C0C599F}" destId="{645A45F1-6270-4A35-B322-8F6202F0CB21}" srcOrd="7" destOrd="0" presId="urn:microsoft.com/office/officeart/2008/layout/VerticalCurvedList"/>
    <dgm:cxn modelId="{FB32BAE2-7E9A-40DC-991A-34DF90D84BD5}" type="presParOf" srcId="{D064FA68-D927-4933-A838-B2C92C0C599F}" destId="{D40AD91D-9D22-4D3E-96FC-4B6EAEC9FBC4}" srcOrd="8" destOrd="0" presId="urn:microsoft.com/office/officeart/2008/layout/VerticalCurvedList"/>
    <dgm:cxn modelId="{95A8B0CB-14BF-4A23-8E55-2D0498CBC3EA}" type="presParOf" srcId="{D40AD91D-9D22-4D3E-96FC-4B6EAEC9FBC4}" destId="{9046D033-6207-4894-8BDC-57EDD1F8C76F}" srcOrd="0" destOrd="0" presId="urn:microsoft.com/office/officeart/2008/layout/VerticalCurvedList"/>
    <dgm:cxn modelId="{4D31DBAE-BE70-438D-89D9-71615BE4D369}" type="presParOf" srcId="{D064FA68-D927-4933-A838-B2C92C0C599F}" destId="{E29DED94-5345-410F-81C3-5012EC5D9D50}" srcOrd="9" destOrd="0" presId="urn:microsoft.com/office/officeart/2008/layout/VerticalCurvedList"/>
    <dgm:cxn modelId="{54B05F89-7611-43B0-9ADC-DE871EA08DB0}" type="presParOf" srcId="{D064FA68-D927-4933-A838-B2C92C0C599F}" destId="{6440B1A5-6380-4B5E-B5FD-FA0981BFF753}" srcOrd="10" destOrd="0" presId="urn:microsoft.com/office/officeart/2008/layout/VerticalCurvedList"/>
    <dgm:cxn modelId="{5CDC0CF6-98DA-49D3-B1E9-3C290DCBF092}" type="presParOf" srcId="{6440B1A5-6380-4B5E-B5FD-FA0981BFF753}" destId="{E7309B2A-F021-4498-8C92-8ECAE543C8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BC06CD-4C1F-415A-99A2-B79C930BB36D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96293E-8097-4AD5-8E99-B78406C7E400}">
      <dgm:prSet phldrT="[Текст]" custT="1"/>
      <dgm:spPr>
        <a:xfrm>
          <a:off x="2328457" y="335895"/>
          <a:ext cx="2618080" cy="2618080"/>
        </a:xfrm>
        <a:prstGeom prst="pieWedge">
          <a:avLst/>
        </a:prstGeom>
        <a:solidFill>
          <a:srgbClr val="4584D3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tIns="216000" anchor="t" anchorCtr="0"/>
        <a:lstStyle/>
        <a:p>
          <a:pPr>
            <a:buNone/>
          </a:pPr>
          <a:r>
            <a:rPr lang="ru-RU" sz="2400" b="0" i="0" dirty="0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2 500 тыс. руб</a:t>
          </a:r>
          <a:r>
            <a:rPr lang="ru-RU" sz="2400" b="0" i="0" dirty="0">
              <a:solidFill>
                <a:srgbClr val="073E87"/>
              </a:solidFill>
              <a:latin typeface="+mn-lt"/>
              <a:ea typeface="+mn-ea"/>
              <a:cs typeface="+mn-cs"/>
            </a:rPr>
            <a:t>. </a:t>
          </a:r>
          <a:endParaRPr lang="ru-RU" sz="2400" b="0" i="0" dirty="0">
            <a:solidFill>
              <a:srgbClr val="073E87"/>
            </a:solidFill>
            <a:latin typeface="+mn-lt"/>
            <a:ea typeface="+mn-ea"/>
            <a:cs typeface="Times New Roman" panose="02020603050405020304" pitchFamily="18" charset="0"/>
          </a:endParaRPr>
        </a:p>
      </dgm:t>
    </dgm:pt>
    <dgm:pt modelId="{744ED580-A8A6-4B7B-B4F6-D5DADC645E5F}" type="parTrans" cxnId="{7AD064C1-1BD6-4E6D-A79A-461B368075A3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50EFD1BF-4338-4375-BC18-EB584B51C090}" type="sibTrans" cxnId="{7AD064C1-1BD6-4E6D-A79A-461B368075A3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84651FFA-EE49-45CC-97B5-1AECBFFD1875}">
      <dgm:prSet phldrT="[Текст]" custT="1"/>
      <dgm:spPr>
        <a:xfrm>
          <a:off x="66914" y="197917"/>
          <a:ext cx="4655157" cy="268240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tIns="216000"/>
        <a:lstStyle/>
        <a:p>
          <a:r>
            <a:rPr lang="ru-RU" sz="1800" dirty="0">
              <a:solidFill>
                <a:srgbClr val="002060"/>
              </a:solidFill>
            </a:rPr>
            <a:t>Создание условий для оптимального организационно-</a:t>
          </a:r>
          <a:br>
            <a:rPr lang="ru-RU" sz="1800" dirty="0">
              <a:solidFill>
                <a:srgbClr val="002060"/>
              </a:solidFill>
            </a:rPr>
          </a:br>
          <a:r>
            <a:rPr lang="ru-RU" sz="1800" dirty="0">
              <a:solidFill>
                <a:srgbClr val="002060"/>
              </a:solidFill>
            </a:rPr>
            <a:t>правового, методологического обеспечения</a:t>
          </a:r>
          <a:br>
            <a:rPr lang="ru-RU" sz="1800" dirty="0">
              <a:solidFill>
                <a:srgbClr val="002060"/>
              </a:solidFill>
            </a:rPr>
          </a:br>
          <a:r>
            <a:rPr lang="ru-RU" sz="1800" dirty="0">
              <a:solidFill>
                <a:srgbClr val="002060"/>
              </a:solidFill>
            </a:rPr>
            <a:t>муниципальной </a:t>
          </a:r>
          <a:br>
            <a:rPr lang="ru-RU" sz="1800" dirty="0">
              <a:solidFill>
                <a:srgbClr val="002060"/>
              </a:solidFill>
            </a:rPr>
          </a:br>
          <a:r>
            <a:rPr lang="ru-RU" sz="1800" dirty="0">
              <a:solidFill>
                <a:srgbClr val="002060"/>
              </a:solidFill>
            </a:rPr>
            <a:t>службы</a:t>
          </a:r>
          <a:endParaRPr lang="ru-RU" sz="1800" b="0" i="0" dirty="0">
            <a:solidFill>
              <a:srgbClr val="002060"/>
            </a:solidFill>
            <a:latin typeface="Candara"/>
            <a:ea typeface="+mn-ea"/>
            <a:cs typeface="Times New Roman" panose="02020603050405020304" pitchFamily="18" charset="0"/>
          </a:endParaRPr>
        </a:p>
      </dgm:t>
    </dgm:pt>
    <dgm:pt modelId="{AB2C3000-63A3-4FCB-A467-93A729CC7D76}" type="parTrans" cxnId="{60A1E675-B1AF-4B23-88C9-C18D56EBBE4E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98BAA94A-180A-4F33-A74C-C4B0F6B9F830}" type="sibTrans" cxnId="{60A1E675-B1AF-4B23-88C9-C18D56EBBE4E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B913C438-40B7-4B96-9B13-2C39B16E4230}">
      <dgm:prSet phldrT="[Текст]" custT="1"/>
      <dgm:spPr>
        <a:xfrm rot="5400000">
          <a:off x="5137027" y="345792"/>
          <a:ext cx="2618080" cy="2618080"/>
        </a:xfrm>
        <a:prstGeom prst="pieWedge">
          <a:avLst/>
        </a:prstGeom>
        <a:solidFill>
          <a:srgbClr val="8FB5E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216000" tIns="0" rIns="0" bIns="0" anchor="t" anchorCtr="0"/>
        <a:lstStyle/>
        <a:p>
          <a:pPr algn="l">
            <a:buNone/>
          </a:pPr>
          <a:r>
            <a:rPr lang="ru-RU" sz="2200" b="0" i="0" dirty="0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Не требует </a:t>
          </a:r>
          <a:r>
            <a:rPr lang="ru-RU" sz="2200" b="0" i="0" dirty="0" err="1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финанси-рования</a:t>
          </a:r>
          <a:endParaRPr lang="ru-RU" sz="2200" b="0" i="0" dirty="0">
            <a:solidFill>
              <a:srgbClr val="073E87"/>
            </a:solidFill>
            <a:latin typeface="+mn-lt"/>
            <a:ea typeface="+mn-ea"/>
            <a:cs typeface="+mn-cs"/>
          </a:endParaRPr>
        </a:p>
      </dgm:t>
    </dgm:pt>
    <dgm:pt modelId="{258A10E7-61A9-4BDE-ACEC-3E0550AB1C18}" type="parTrans" cxnId="{7613B63F-DC30-43BF-8817-E242AC7D30ED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0F3E1E10-7A4E-4186-AAF4-C98907C5A462}" type="sibTrans" cxnId="{7613B63F-DC30-43BF-8817-E242AC7D30ED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E7C4CA8A-0C98-4857-8730-70D23AFEC18E}">
      <dgm:prSet phldrT="[Текст]" custT="1"/>
      <dgm:spPr>
        <a:xfrm>
          <a:off x="5421214" y="144022"/>
          <a:ext cx="4589624" cy="275753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828000" tIns="288000" anchor="t" anchorCtr="0"/>
        <a:lstStyle/>
        <a:p>
          <a:pPr algn="l">
            <a:buChar char="•"/>
          </a:pPr>
          <a:r>
            <a:rPr lang="ru-RU" sz="1800" dirty="0">
              <a:solidFill>
                <a:srgbClr val="002060"/>
              </a:solidFill>
              <a:latin typeface="+mn-lt"/>
            </a:rPr>
            <a:t>Совершенствование и развитие системы стимулирования муниципальных служащих</a:t>
          </a:r>
          <a:endParaRPr lang="ru-RU" sz="1800" b="0" i="0" dirty="0">
            <a:solidFill>
              <a:srgbClr val="002060"/>
            </a:solidFill>
            <a:latin typeface="+mn-lt"/>
            <a:ea typeface="+mn-ea"/>
            <a:cs typeface="Times New Roman" panose="02020603050405020304" pitchFamily="18" charset="0"/>
          </a:endParaRPr>
        </a:p>
      </dgm:t>
    </dgm:pt>
    <dgm:pt modelId="{B277B667-7DBD-42C3-990C-18B171083269}" type="parTrans" cxnId="{C8B1C36B-9600-4898-83A4-83A3119BA290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0ACBFDD0-8CCB-4A46-B0AE-EE6BA8949EEA}" type="sibTrans" cxnId="{C8B1C36B-9600-4898-83A4-83A3119BA290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93D91340-8B59-4D49-8EE3-9AFDB4F2F5F5}">
      <dgm:prSet phldrT="[Текст]" custT="1"/>
      <dgm:spPr>
        <a:xfrm rot="10800000">
          <a:off x="5137027" y="3084799"/>
          <a:ext cx="2618080" cy="2618080"/>
        </a:xfrm>
        <a:prstGeom prst="pieWedge">
          <a:avLst/>
        </a:prstGeom>
        <a:solidFill>
          <a:srgbClr val="8FB5E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251999" tIns="756000" rIns="0" bIns="0"/>
        <a:lstStyle/>
        <a:p>
          <a:pPr algn="l">
            <a:buNone/>
          </a:pPr>
          <a:r>
            <a:rPr lang="ru-RU" sz="2200" b="0" i="0" dirty="0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Не требует </a:t>
          </a:r>
          <a:r>
            <a:rPr lang="ru-RU" sz="2200" b="0" i="0" dirty="0" err="1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финанси-рования</a:t>
          </a:r>
          <a:endParaRPr lang="ru-RU" sz="2200" b="0" i="0" dirty="0">
            <a:solidFill>
              <a:srgbClr val="073E87"/>
            </a:solidFill>
            <a:latin typeface="+mn-lt"/>
            <a:ea typeface="+mn-ea"/>
            <a:cs typeface="Times New Roman" panose="02020603050405020304" pitchFamily="18" charset="0"/>
          </a:endParaRPr>
        </a:p>
      </dgm:t>
    </dgm:pt>
    <dgm:pt modelId="{87DBA195-FA8F-4C5F-9DC9-251A7F507A8A}" type="parTrans" cxnId="{309798CC-D93B-4AEF-9594-4E2704C4F9ED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CE90FC4F-D822-49E3-8F10-027AEBAD8233}" type="sibTrans" cxnId="{309798CC-D93B-4AEF-9594-4E2704C4F9ED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3F3CB739-8F25-4167-BDB4-0DCBC21C30D9}">
      <dgm:prSet phldrT="[Текст]" custT="1"/>
      <dgm:spPr>
        <a:xfrm>
          <a:off x="5256590" y="3168360"/>
          <a:ext cx="4765404" cy="275027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1080000" rIns="0"/>
        <a:lstStyle/>
        <a:p>
          <a:pPr algn="l">
            <a:buChar char="•"/>
          </a:pPr>
          <a:r>
            <a:rPr lang="ru-RU" sz="1800" b="0" i="0" dirty="0">
              <a:solidFill>
                <a:srgbClr val="002060"/>
              </a:solidFill>
              <a:latin typeface="+mn-lt"/>
              <a:ea typeface="+mn-ea"/>
              <a:cs typeface="Times New Roman" panose="02020603050405020304" pitchFamily="18" charset="0"/>
            </a:rPr>
            <a:t>Организация</a:t>
          </a:r>
          <a:br>
            <a:rPr lang="ru-RU" sz="1800" b="0" i="0" dirty="0">
              <a:solidFill>
                <a:srgbClr val="002060"/>
              </a:solidFill>
              <a:latin typeface="+mn-lt"/>
              <a:ea typeface="+mn-ea"/>
              <a:cs typeface="Times New Roman" panose="02020603050405020304" pitchFamily="18" charset="0"/>
            </a:rPr>
          </a:br>
          <a:r>
            <a:rPr lang="ru-RU" sz="1800" b="0" i="0" dirty="0">
              <a:solidFill>
                <a:srgbClr val="002060"/>
              </a:solidFill>
              <a:latin typeface="+mn-lt"/>
              <a:ea typeface="+mn-ea"/>
              <a:cs typeface="Times New Roman" panose="02020603050405020304" pitchFamily="18" charset="0"/>
            </a:rPr>
            <a:t> работы с муниципальным  кадровым </a:t>
          </a:r>
          <a:br>
            <a:rPr lang="ru-RU" sz="1800" b="0" i="0" dirty="0">
              <a:solidFill>
                <a:srgbClr val="002060"/>
              </a:solidFill>
              <a:latin typeface="+mn-lt"/>
              <a:ea typeface="+mn-ea"/>
              <a:cs typeface="Times New Roman" panose="02020603050405020304" pitchFamily="18" charset="0"/>
            </a:rPr>
          </a:br>
          <a:r>
            <a:rPr lang="ru-RU" sz="1800" b="0" i="0" dirty="0">
              <a:solidFill>
                <a:srgbClr val="002060"/>
              </a:solidFill>
              <a:latin typeface="+mn-lt"/>
              <a:ea typeface="+mn-ea"/>
              <a:cs typeface="Times New Roman" panose="02020603050405020304" pitchFamily="18" charset="0"/>
            </a:rPr>
            <a:t>резервом</a:t>
          </a:r>
        </a:p>
      </dgm:t>
    </dgm:pt>
    <dgm:pt modelId="{FE1DA9B1-7805-412B-A7C6-765933CA2534}" type="parTrans" cxnId="{DCF971D0-338F-4C71-A133-0721C4D27EF0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00EBB1AE-E571-4375-A45E-FE92EB2FA7F5}" type="sibTrans" cxnId="{DCF971D0-338F-4C71-A133-0721C4D27EF0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0DF0DBBE-61AC-46AD-BD19-A88817379C4A}">
      <dgm:prSet phldrT="[Текст]" custT="1"/>
      <dgm:spPr>
        <a:xfrm rot="16200000">
          <a:off x="2398020" y="3084799"/>
          <a:ext cx="2618080" cy="2618080"/>
        </a:xfrm>
        <a:prstGeom prst="pieWedge">
          <a:avLst/>
        </a:prstGeom>
        <a:solidFill>
          <a:srgbClr val="8FB5E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0" tIns="0" rIns="360000" bIns="396000" anchor="b" anchorCtr="0"/>
        <a:lstStyle/>
        <a:p>
          <a:pPr>
            <a:buNone/>
          </a:pPr>
          <a:r>
            <a:rPr lang="ru-RU" sz="2400" b="0" i="0" dirty="0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23 251 тыс. руб.</a:t>
          </a:r>
        </a:p>
      </dgm:t>
    </dgm:pt>
    <dgm:pt modelId="{64E6799D-3DAE-4479-941B-FF9D05AA4565}" type="parTrans" cxnId="{9F295775-B8A3-4550-BEE4-3F492EE9AE96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141F9D3F-A40F-463C-AD5A-BB9675A3F886}" type="sibTrans" cxnId="{9F295775-B8A3-4550-BEE4-3F492EE9AE96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0CF10E4E-407A-461A-BC98-FE48868D1589}">
      <dgm:prSet phldrT="[Текст]" custT="1"/>
      <dgm:spPr>
        <a:xfrm>
          <a:off x="28024" y="3132004"/>
          <a:ext cx="4806235" cy="276672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anchor="t" anchorCtr="0"/>
        <a:lstStyle/>
        <a:p>
          <a:pPr algn="l">
            <a:lnSpc>
              <a:spcPct val="100000"/>
            </a:lnSpc>
            <a:spcAft>
              <a:spcPts val="0"/>
            </a:spcAft>
            <a:buChar char="•"/>
          </a:pPr>
          <a:r>
            <a:rPr lang="ru-RU" sz="1800" dirty="0">
              <a:solidFill>
                <a:srgbClr val="002060"/>
              </a:solidFill>
            </a:rPr>
            <a:t>формирование квалифицированного кадрового состава муниципальной службы</a:t>
          </a:r>
          <a:endParaRPr lang="ru-RU" sz="1800" b="0" i="0" dirty="0">
            <a:solidFill>
              <a:srgbClr val="002060"/>
            </a:solidFill>
            <a:latin typeface="Candara"/>
            <a:ea typeface="+mn-ea"/>
            <a:cs typeface="Times New Roman" panose="02020603050405020304" pitchFamily="18" charset="0"/>
          </a:endParaRPr>
        </a:p>
      </dgm:t>
    </dgm:pt>
    <dgm:pt modelId="{145F25A1-0689-4EDB-9552-43376369F5F4}" type="parTrans" cxnId="{F9E5AF7A-EE5F-4F21-9A1F-3E709FF9A8DC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9745F79D-0A44-423C-9C83-3226E10545ED}" type="sibTrans" cxnId="{F9E5AF7A-EE5F-4F21-9A1F-3E709FF9A8DC}">
      <dgm:prSet/>
      <dgm:spPr/>
      <dgm:t>
        <a:bodyPr/>
        <a:lstStyle/>
        <a:p>
          <a:endParaRPr lang="ru-RU" b="0" i="0">
            <a:solidFill>
              <a:schemeClr val="tx2"/>
            </a:solidFill>
            <a:latin typeface="+mn-lt"/>
          </a:endParaRPr>
        </a:p>
      </dgm:t>
    </dgm:pt>
    <dgm:pt modelId="{34DD532A-19EB-46C0-837C-89DA9424632A}">
      <dgm:prSet phldrT="[Текст]" custT="1"/>
      <dgm:spPr>
        <a:xfrm>
          <a:off x="5421214" y="144022"/>
          <a:ext cx="4589624" cy="275753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828000" tIns="288000" anchor="t" anchorCtr="0"/>
        <a:lstStyle/>
        <a:p>
          <a:pPr algn="l">
            <a:buChar char="•"/>
          </a:pPr>
          <a:endParaRPr lang="ru-RU" sz="2000" b="0" i="0" dirty="0">
            <a:solidFill>
              <a:srgbClr val="073E87"/>
            </a:solidFill>
            <a:latin typeface="Candara"/>
            <a:ea typeface="+mn-ea"/>
            <a:cs typeface="Times New Roman" panose="02020603050405020304" pitchFamily="18" charset="0"/>
          </a:endParaRPr>
        </a:p>
      </dgm:t>
    </dgm:pt>
    <dgm:pt modelId="{D36BBDF3-C1B3-449A-9383-CA094C367081}" type="parTrans" cxnId="{0099ED6B-B9FE-40DA-8572-55E292DB80E4}">
      <dgm:prSet/>
      <dgm:spPr/>
      <dgm:t>
        <a:bodyPr/>
        <a:lstStyle/>
        <a:p>
          <a:endParaRPr lang="ru-RU"/>
        </a:p>
      </dgm:t>
    </dgm:pt>
    <dgm:pt modelId="{A5181435-9DB9-46E8-8D6D-A87CA563B1E5}" type="sibTrans" cxnId="{0099ED6B-B9FE-40DA-8572-55E292DB80E4}">
      <dgm:prSet/>
      <dgm:spPr/>
      <dgm:t>
        <a:bodyPr/>
        <a:lstStyle/>
        <a:p>
          <a:endParaRPr lang="ru-RU"/>
        </a:p>
      </dgm:t>
    </dgm:pt>
    <dgm:pt modelId="{778EA4F1-1B2A-459E-999F-2E69AD7AC2C3}" type="pres">
      <dgm:prSet presAssocID="{D5BC06CD-4C1F-415A-99A2-B79C930BB36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32D8CC-752A-4A08-92AA-82EA5CEAF48F}" type="pres">
      <dgm:prSet presAssocID="{D5BC06CD-4C1F-415A-99A2-B79C930BB36D}" presName="children" presStyleCnt="0"/>
      <dgm:spPr/>
    </dgm:pt>
    <dgm:pt modelId="{1CCBB016-CA26-4C4C-A216-AE4E5BC96192}" type="pres">
      <dgm:prSet presAssocID="{D5BC06CD-4C1F-415A-99A2-B79C930BB36D}" presName="child1group" presStyleCnt="0"/>
      <dgm:spPr/>
    </dgm:pt>
    <dgm:pt modelId="{BEF5E4FE-6494-464B-A0D4-70C965B63A83}" type="pres">
      <dgm:prSet presAssocID="{D5BC06CD-4C1F-415A-99A2-B79C930BB36D}" presName="child1" presStyleLbl="bgAcc1" presStyleIdx="0" presStyleCnt="4" custScaleX="185337" custScaleY="138637" custLinFactNeighborX="-16732" custLinFactNeighborY="261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AB58DDB-98ED-4B8B-BAD0-4EECF10177B7}" type="pres">
      <dgm:prSet presAssocID="{D5BC06CD-4C1F-415A-99A2-B79C930BB36D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29DF69-0670-42F4-B288-15A37D93C206}" type="pres">
      <dgm:prSet presAssocID="{D5BC06CD-4C1F-415A-99A2-B79C930BB36D}" presName="child2group" presStyleCnt="0"/>
      <dgm:spPr/>
    </dgm:pt>
    <dgm:pt modelId="{13A77D5C-08A7-4DAA-8C02-72B958B5E42D}" type="pres">
      <dgm:prSet presAssocID="{D5BC06CD-4C1F-415A-99A2-B79C930BB36D}" presName="child2" presStyleLbl="bgAcc1" presStyleIdx="1" presStyleCnt="4" custScaleX="182728" custScaleY="142520" custLinFactNeighborX="14615" custLinFactNeighborY="28763"/>
      <dgm:spPr/>
      <dgm:t>
        <a:bodyPr/>
        <a:lstStyle/>
        <a:p>
          <a:endParaRPr lang="ru-RU"/>
        </a:p>
      </dgm:t>
    </dgm:pt>
    <dgm:pt modelId="{45B83ADA-5839-4F5F-ABA2-B1285D335216}" type="pres">
      <dgm:prSet presAssocID="{D5BC06CD-4C1F-415A-99A2-B79C930BB36D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8DE41-3386-4C27-9806-9293EFCAE48A}" type="pres">
      <dgm:prSet presAssocID="{D5BC06CD-4C1F-415A-99A2-B79C930BB36D}" presName="child3group" presStyleCnt="0"/>
      <dgm:spPr/>
    </dgm:pt>
    <dgm:pt modelId="{3A8BCD7A-83E0-4BD2-8106-501D1BB9EECF}" type="pres">
      <dgm:prSet presAssocID="{D5BC06CD-4C1F-415A-99A2-B79C930BB36D}" presName="child3" presStyleLbl="bgAcc1" presStyleIdx="2" presStyleCnt="4" custScaleX="182071" custScaleY="142145" custLinFactNeighborX="15156" custLinFactNeighborY="-30975"/>
      <dgm:spPr/>
      <dgm:t>
        <a:bodyPr/>
        <a:lstStyle/>
        <a:p>
          <a:endParaRPr lang="ru-RU"/>
        </a:p>
      </dgm:t>
    </dgm:pt>
    <dgm:pt modelId="{29C5BBFE-D136-4904-B8E9-642B252B2C65}" type="pres">
      <dgm:prSet presAssocID="{D5BC06CD-4C1F-415A-99A2-B79C930BB36D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25E853-8A94-4B35-8888-94B151E4117F}" type="pres">
      <dgm:prSet presAssocID="{D5BC06CD-4C1F-415A-99A2-B79C930BB36D}" presName="child4group" presStyleCnt="0"/>
      <dgm:spPr/>
    </dgm:pt>
    <dgm:pt modelId="{84A217AC-FC7F-4734-96AA-E488C4E51467}" type="pres">
      <dgm:prSet presAssocID="{D5BC06CD-4C1F-415A-99A2-B79C930BB36D}" presName="child4" presStyleLbl="bgAcc1" presStyleIdx="3" presStyleCnt="4" custScaleX="186606" custScaleY="142995" custLinFactNeighborX="-16905" custLinFactNeighborY="-29681"/>
      <dgm:spPr/>
      <dgm:t>
        <a:bodyPr/>
        <a:lstStyle/>
        <a:p>
          <a:endParaRPr lang="ru-RU"/>
        </a:p>
      </dgm:t>
    </dgm:pt>
    <dgm:pt modelId="{5DE4C87B-EB32-4D0B-BEBD-DEAB6F901DA2}" type="pres">
      <dgm:prSet presAssocID="{D5BC06CD-4C1F-415A-99A2-B79C930BB36D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88C696-D994-4DBE-B24B-2C86CC31986D}" type="pres">
      <dgm:prSet presAssocID="{D5BC06CD-4C1F-415A-99A2-B79C930BB36D}" presName="childPlaceholder" presStyleCnt="0"/>
      <dgm:spPr/>
    </dgm:pt>
    <dgm:pt modelId="{C94E996E-FE5E-41AE-A67F-46847EA30DD5}" type="pres">
      <dgm:prSet presAssocID="{D5BC06CD-4C1F-415A-99A2-B79C930BB36D}" presName="circle" presStyleCnt="0"/>
      <dgm:spPr/>
    </dgm:pt>
    <dgm:pt modelId="{84934764-2699-460D-BE88-09ABC372ED36}" type="pres">
      <dgm:prSet presAssocID="{D5BC06CD-4C1F-415A-99A2-B79C930BB36D}" presName="quadrant1" presStyleLbl="node1" presStyleIdx="0" presStyleCnt="4" custLinFactNeighborX="-1727" custLinFactNeighborY="-2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2D797-C151-49F0-865F-DCE238EA62FF}" type="pres">
      <dgm:prSet presAssocID="{D5BC06CD-4C1F-415A-99A2-B79C930BB36D}" presName="quadrant2" presStyleLbl="node1" presStyleIdx="1" presStyleCnt="4" custLinFactNeighborX="2018" custLinFactNeighborY="-3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56A417-FFB3-4E60-A40E-71C70CA581BD}" type="pres">
      <dgm:prSet presAssocID="{D5BC06CD-4C1F-415A-99A2-B79C930BB36D}" presName="quadrant3" presStyleLbl="node1" presStyleIdx="2" presStyleCnt="4" custLinFactNeighborX="3191" custLinFactNeighborY="7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73268-915A-4269-BBBB-11AAD0DFE914}" type="pres">
      <dgm:prSet presAssocID="{D5BC06CD-4C1F-415A-99A2-B79C930BB36D}" presName="quadrant4" presStyleLbl="node1" presStyleIdx="3" presStyleCnt="4" custLinFactNeighborX="-788" custLinFactNeighborY="4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32592-704D-4202-9B1F-FEE7D53AF97A}" type="pres">
      <dgm:prSet presAssocID="{D5BC06CD-4C1F-415A-99A2-B79C930BB36D}" presName="quadrantPlaceholder" presStyleCnt="0"/>
      <dgm:spPr/>
    </dgm:pt>
    <dgm:pt modelId="{89AE96FA-45EC-4AA0-82C9-21D1E1FBC2BC}" type="pres">
      <dgm:prSet presAssocID="{D5BC06CD-4C1F-415A-99A2-B79C930BB36D}" presName="center1" presStyleLbl="fgShp" presStyleIdx="0" presStyleCnt="2" custLinFactNeighborX="-212" custLinFactNeighborY="-35981"/>
      <dgm:spPr>
        <a:xfrm>
          <a:off x="4624597" y="2480162"/>
          <a:ext cx="903932" cy="786028"/>
        </a:xfrm>
        <a:prstGeom prst="circularArrow">
          <a:avLst/>
        </a:prstGeom>
        <a:solidFill>
          <a:srgbClr val="31B6FD">
            <a:tint val="6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3D86B73-3F50-4660-8F9E-B39795585EAE}" type="pres">
      <dgm:prSet presAssocID="{D5BC06CD-4C1F-415A-99A2-B79C930BB36D}" presName="center2" presStyleLbl="fgShp" presStyleIdx="1" presStyleCnt="2" custLinFactNeighborX="-212" custLinFactNeighborY="29713"/>
      <dgm:spPr>
        <a:xfrm rot="10800000">
          <a:off x="4624597" y="2782481"/>
          <a:ext cx="903932" cy="786028"/>
        </a:xfrm>
        <a:prstGeom prst="circularArrow">
          <a:avLst/>
        </a:prstGeom>
        <a:solidFill>
          <a:srgbClr val="31B6FD">
            <a:tint val="6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9B45F5B2-5387-D74F-B468-D7274969DA1E}" type="presOf" srcId="{E7C4CA8A-0C98-4857-8730-70D23AFEC18E}" destId="{13A77D5C-08A7-4DAA-8C02-72B958B5E42D}" srcOrd="0" destOrd="0" presId="urn:microsoft.com/office/officeart/2005/8/layout/cycle4#1"/>
    <dgm:cxn modelId="{AE4AC8D0-24F3-4EAC-99E9-5C4D30E607C1}" type="presOf" srcId="{34DD532A-19EB-46C0-837C-89DA9424632A}" destId="{45B83ADA-5839-4F5F-ABA2-B1285D335216}" srcOrd="1" destOrd="1" presId="urn:microsoft.com/office/officeart/2005/8/layout/cycle4#1"/>
    <dgm:cxn modelId="{C3185261-CA93-3C4B-B33C-423C09317E46}" type="presOf" srcId="{84651FFA-EE49-45CC-97B5-1AECBFFD1875}" destId="{BEF5E4FE-6494-464B-A0D4-70C965B63A83}" srcOrd="0" destOrd="0" presId="urn:microsoft.com/office/officeart/2005/8/layout/cycle4#1"/>
    <dgm:cxn modelId="{B939BF7C-DB42-4874-B4C9-14CC9FA9C30B}" type="presOf" srcId="{34DD532A-19EB-46C0-837C-89DA9424632A}" destId="{13A77D5C-08A7-4DAA-8C02-72B958B5E42D}" srcOrd="0" destOrd="1" presId="urn:microsoft.com/office/officeart/2005/8/layout/cycle4#1"/>
    <dgm:cxn modelId="{F1314348-A4FD-1241-8203-CFE6EA406BE2}" type="presOf" srcId="{0696293E-8097-4AD5-8E99-B78406C7E400}" destId="{84934764-2699-460D-BE88-09ABC372ED36}" srcOrd="0" destOrd="0" presId="urn:microsoft.com/office/officeart/2005/8/layout/cycle4#1"/>
    <dgm:cxn modelId="{7AD064C1-1BD6-4E6D-A79A-461B368075A3}" srcId="{D5BC06CD-4C1F-415A-99A2-B79C930BB36D}" destId="{0696293E-8097-4AD5-8E99-B78406C7E400}" srcOrd="0" destOrd="0" parTransId="{744ED580-A8A6-4B7B-B4F6-D5DADC645E5F}" sibTransId="{50EFD1BF-4338-4375-BC18-EB584B51C090}"/>
    <dgm:cxn modelId="{A5413547-840E-7A4F-83F1-F603ECC91052}" type="presOf" srcId="{3F3CB739-8F25-4167-BDB4-0DCBC21C30D9}" destId="{3A8BCD7A-83E0-4BD2-8106-501D1BB9EECF}" srcOrd="0" destOrd="0" presId="urn:microsoft.com/office/officeart/2005/8/layout/cycle4#1"/>
    <dgm:cxn modelId="{17BC0563-099B-6745-8469-851950D4C3C6}" type="presOf" srcId="{3F3CB739-8F25-4167-BDB4-0DCBC21C30D9}" destId="{29C5BBFE-D136-4904-B8E9-642B252B2C65}" srcOrd="1" destOrd="0" presId="urn:microsoft.com/office/officeart/2005/8/layout/cycle4#1"/>
    <dgm:cxn modelId="{7613B63F-DC30-43BF-8817-E242AC7D30ED}" srcId="{D5BC06CD-4C1F-415A-99A2-B79C930BB36D}" destId="{B913C438-40B7-4B96-9B13-2C39B16E4230}" srcOrd="1" destOrd="0" parTransId="{258A10E7-61A9-4BDE-ACEC-3E0550AB1C18}" sibTransId="{0F3E1E10-7A4E-4186-AAF4-C98907C5A462}"/>
    <dgm:cxn modelId="{60A1E675-B1AF-4B23-88C9-C18D56EBBE4E}" srcId="{0696293E-8097-4AD5-8E99-B78406C7E400}" destId="{84651FFA-EE49-45CC-97B5-1AECBFFD1875}" srcOrd="0" destOrd="0" parTransId="{AB2C3000-63A3-4FCB-A467-93A729CC7D76}" sibTransId="{98BAA94A-180A-4F33-A74C-C4B0F6B9F830}"/>
    <dgm:cxn modelId="{9760A5E5-B3EF-3D40-8EE3-D8E466D803F7}" type="presOf" srcId="{0CF10E4E-407A-461A-BC98-FE48868D1589}" destId="{84A217AC-FC7F-4734-96AA-E488C4E51467}" srcOrd="0" destOrd="0" presId="urn:microsoft.com/office/officeart/2005/8/layout/cycle4#1"/>
    <dgm:cxn modelId="{285328D5-FC2C-DD4F-868A-351A2138524F}" type="presOf" srcId="{0CF10E4E-407A-461A-BC98-FE48868D1589}" destId="{5DE4C87B-EB32-4D0B-BEBD-DEAB6F901DA2}" srcOrd="1" destOrd="0" presId="urn:microsoft.com/office/officeart/2005/8/layout/cycle4#1"/>
    <dgm:cxn modelId="{0099ED6B-B9FE-40DA-8572-55E292DB80E4}" srcId="{B913C438-40B7-4B96-9B13-2C39B16E4230}" destId="{34DD532A-19EB-46C0-837C-89DA9424632A}" srcOrd="1" destOrd="0" parTransId="{D36BBDF3-C1B3-449A-9383-CA094C367081}" sibTransId="{A5181435-9DB9-46E8-8D6D-A87CA563B1E5}"/>
    <dgm:cxn modelId="{E2B8B827-3164-4C43-AE42-DFF4DC33C8AC}" type="presOf" srcId="{D5BC06CD-4C1F-415A-99A2-B79C930BB36D}" destId="{778EA4F1-1B2A-459E-999F-2E69AD7AC2C3}" srcOrd="0" destOrd="0" presId="urn:microsoft.com/office/officeart/2005/8/layout/cycle4#1"/>
    <dgm:cxn modelId="{9F295775-B8A3-4550-BEE4-3F492EE9AE96}" srcId="{D5BC06CD-4C1F-415A-99A2-B79C930BB36D}" destId="{0DF0DBBE-61AC-46AD-BD19-A88817379C4A}" srcOrd="3" destOrd="0" parTransId="{64E6799D-3DAE-4479-941B-FF9D05AA4565}" sibTransId="{141F9D3F-A40F-463C-AD5A-BB9675A3F886}"/>
    <dgm:cxn modelId="{C8B1C36B-9600-4898-83A4-83A3119BA290}" srcId="{B913C438-40B7-4B96-9B13-2C39B16E4230}" destId="{E7C4CA8A-0C98-4857-8730-70D23AFEC18E}" srcOrd="0" destOrd="0" parTransId="{B277B667-7DBD-42C3-990C-18B171083269}" sibTransId="{0ACBFDD0-8CCB-4A46-B0AE-EE6BA8949EEA}"/>
    <dgm:cxn modelId="{309798CC-D93B-4AEF-9594-4E2704C4F9ED}" srcId="{D5BC06CD-4C1F-415A-99A2-B79C930BB36D}" destId="{93D91340-8B59-4D49-8EE3-9AFDB4F2F5F5}" srcOrd="2" destOrd="0" parTransId="{87DBA195-FA8F-4C5F-9DC9-251A7F507A8A}" sibTransId="{CE90FC4F-D822-49E3-8F10-027AEBAD8233}"/>
    <dgm:cxn modelId="{C9E2BF7E-3DA5-8444-AD36-BC0F91FDE3A2}" type="presOf" srcId="{E7C4CA8A-0C98-4857-8730-70D23AFEC18E}" destId="{45B83ADA-5839-4F5F-ABA2-B1285D335216}" srcOrd="1" destOrd="0" presId="urn:microsoft.com/office/officeart/2005/8/layout/cycle4#1"/>
    <dgm:cxn modelId="{DCF971D0-338F-4C71-A133-0721C4D27EF0}" srcId="{93D91340-8B59-4D49-8EE3-9AFDB4F2F5F5}" destId="{3F3CB739-8F25-4167-BDB4-0DCBC21C30D9}" srcOrd="0" destOrd="0" parTransId="{FE1DA9B1-7805-412B-A7C6-765933CA2534}" sibTransId="{00EBB1AE-E571-4375-A45E-FE92EB2FA7F5}"/>
    <dgm:cxn modelId="{31B096A6-B98E-A941-8D12-FEFC014A38FE}" type="presOf" srcId="{B913C438-40B7-4B96-9B13-2C39B16E4230}" destId="{B492D797-C151-49F0-865F-DCE238EA62FF}" srcOrd="0" destOrd="0" presId="urn:microsoft.com/office/officeart/2005/8/layout/cycle4#1"/>
    <dgm:cxn modelId="{C2F63F44-D730-B74C-978D-CD593B55A6DF}" type="presOf" srcId="{93D91340-8B59-4D49-8EE3-9AFDB4F2F5F5}" destId="{D956A417-FFB3-4E60-A40E-71C70CA581BD}" srcOrd="0" destOrd="0" presId="urn:microsoft.com/office/officeart/2005/8/layout/cycle4#1"/>
    <dgm:cxn modelId="{B4B4211B-267D-AF4E-9D15-0A1D7077E75A}" type="presOf" srcId="{84651FFA-EE49-45CC-97B5-1AECBFFD1875}" destId="{3AB58DDB-98ED-4B8B-BAD0-4EECF10177B7}" srcOrd="1" destOrd="0" presId="urn:microsoft.com/office/officeart/2005/8/layout/cycle4#1"/>
    <dgm:cxn modelId="{F9E5AF7A-EE5F-4F21-9A1F-3E709FF9A8DC}" srcId="{0DF0DBBE-61AC-46AD-BD19-A88817379C4A}" destId="{0CF10E4E-407A-461A-BC98-FE48868D1589}" srcOrd="0" destOrd="0" parTransId="{145F25A1-0689-4EDB-9552-43376369F5F4}" sibTransId="{9745F79D-0A44-423C-9C83-3226E10545ED}"/>
    <dgm:cxn modelId="{CE107B8B-33B8-2A46-9518-9DCB5AD2B4DB}" type="presOf" srcId="{0DF0DBBE-61AC-46AD-BD19-A88817379C4A}" destId="{49F73268-915A-4269-BBBB-11AAD0DFE914}" srcOrd="0" destOrd="0" presId="urn:microsoft.com/office/officeart/2005/8/layout/cycle4#1"/>
    <dgm:cxn modelId="{AD990FB0-B6AA-CC47-9167-6C51C4AA931D}" type="presParOf" srcId="{778EA4F1-1B2A-459E-999F-2E69AD7AC2C3}" destId="{D532D8CC-752A-4A08-92AA-82EA5CEAF48F}" srcOrd="0" destOrd="0" presId="urn:microsoft.com/office/officeart/2005/8/layout/cycle4#1"/>
    <dgm:cxn modelId="{F6C3EB43-5370-B349-8162-A29B89E510BD}" type="presParOf" srcId="{D532D8CC-752A-4A08-92AA-82EA5CEAF48F}" destId="{1CCBB016-CA26-4C4C-A216-AE4E5BC96192}" srcOrd="0" destOrd="0" presId="urn:microsoft.com/office/officeart/2005/8/layout/cycle4#1"/>
    <dgm:cxn modelId="{921E7A7C-A9F6-1B43-8A72-8C075E0D0D94}" type="presParOf" srcId="{1CCBB016-CA26-4C4C-A216-AE4E5BC96192}" destId="{BEF5E4FE-6494-464B-A0D4-70C965B63A83}" srcOrd="0" destOrd="0" presId="urn:microsoft.com/office/officeart/2005/8/layout/cycle4#1"/>
    <dgm:cxn modelId="{D8BD1245-4ACA-404E-9C5A-7DB61FEBBE5C}" type="presParOf" srcId="{1CCBB016-CA26-4C4C-A216-AE4E5BC96192}" destId="{3AB58DDB-98ED-4B8B-BAD0-4EECF10177B7}" srcOrd="1" destOrd="0" presId="urn:microsoft.com/office/officeart/2005/8/layout/cycle4#1"/>
    <dgm:cxn modelId="{E085442D-4C17-1B47-9C0D-9CE204CD9A50}" type="presParOf" srcId="{D532D8CC-752A-4A08-92AA-82EA5CEAF48F}" destId="{4529DF69-0670-42F4-B288-15A37D93C206}" srcOrd="1" destOrd="0" presId="urn:microsoft.com/office/officeart/2005/8/layout/cycle4#1"/>
    <dgm:cxn modelId="{8DCEAD65-59D9-1148-B45B-B9E8A5124BEA}" type="presParOf" srcId="{4529DF69-0670-42F4-B288-15A37D93C206}" destId="{13A77D5C-08A7-4DAA-8C02-72B958B5E42D}" srcOrd="0" destOrd="0" presId="urn:microsoft.com/office/officeart/2005/8/layout/cycle4#1"/>
    <dgm:cxn modelId="{31D1EDB6-835B-B045-BB5E-32AB4EB6683A}" type="presParOf" srcId="{4529DF69-0670-42F4-B288-15A37D93C206}" destId="{45B83ADA-5839-4F5F-ABA2-B1285D335216}" srcOrd="1" destOrd="0" presId="urn:microsoft.com/office/officeart/2005/8/layout/cycle4#1"/>
    <dgm:cxn modelId="{BDFD7E22-0A3A-F148-A4B0-9EE1C2C6D46C}" type="presParOf" srcId="{D532D8CC-752A-4A08-92AA-82EA5CEAF48F}" destId="{6588DE41-3386-4C27-9806-9293EFCAE48A}" srcOrd="2" destOrd="0" presId="urn:microsoft.com/office/officeart/2005/8/layout/cycle4#1"/>
    <dgm:cxn modelId="{2674CAA4-5150-CD48-BEF8-0F9A5A9D6D5D}" type="presParOf" srcId="{6588DE41-3386-4C27-9806-9293EFCAE48A}" destId="{3A8BCD7A-83E0-4BD2-8106-501D1BB9EECF}" srcOrd="0" destOrd="0" presId="urn:microsoft.com/office/officeart/2005/8/layout/cycle4#1"/>
    <dgm:cxn modelId="{D27266ED-423B-1848-AAEE-CD3FC5127DB5}" type="presParOf" srcId="{6588DE41-3386-4C27-9806-9293EFCAE48A}" destId="{29C5BBFE-D136-4904-B8E9-642B252B2C65}" srcOrd="1" destOrd="0" presId="urn:microsoft.com/office/officeart/2005/8/layout/cycle4#1"/>
    <dgm:cxn modelId="{BDE9FA18-9E1F-EC42-8B27-D32B73C95610}" type="presParOf" srcId="{D532D8CC-752A-4A08-92AA-82EA5CEAF48F}" destId="{0625E853-8A94-4B35-8888-94B151E4117F}" srcOrd="3" destOrd="0" presId="urn:microsoft.com/office/officeart/2005/8/layout/cycle4#1"/>
    <dgm:cxn modelId="{A76340AF-709B-E14B-AABF-E78C7F1E1E6A}" type="presParOf" srcId="{0625E853-8A94-4B35-8888-94B151E4117F}" destId="{84A217AC-FC7F-4734-96AA-E488C4E51467}" srcOrd="0" destOrd="0" presId="urn:microsoft.com/office/officeart/2005/8/layout/cycle4#1"/>
    <dgm:cxn modelId="{DBA35FA4-7D41-0B41-909D-DCB3DA95B686}" type="presParOf" srcId="{0625E853-8A94-4B35-8888-94B151E4117F}" destId="{5DE4C87B-EB32-4D0B-BEBD-DEAB6F901DA2}" srcOrd="1" destOrd="0" presId="urn:microsoft.com/office/officeart/2005/8/layout/cycle4#1"/>
    <dgm:cxn modelId="{B473BFE1-CB9F-7742-A475-02248708DE59}" type="presParOf" srcId="{D532D8CC-752A-4A08-92AA-82EA5CEAF48F}" destId="{8388C696-D994-4DBE-B24B-2C86CC31986D}" srcOrd="4" destOrd="0" presId="urn:microsoft.com/office/officeart/2005/8/layout/cycle4#1"/>
    <dgm:cxn modelId="{666953AF-7B9A-1740-BD7E-2F1EA2247534}" type="presParOf" srcId="{778EA4F1-1B2A-459E-999F-2E69AD7AC2C3}" destId="{C94E996E-FE5E-41AE-A67F-46847EA30DD5}" srcOrd="1" destOrd="0" presId="urn:microsoft.com/office/officeart/2005/8/layout/cycle4#1"/>
    <dgm:cxn modelId="{7467373A-7281-4747-8058-C9A9E87678AB}" type="presParOf" srcId="{C94E996E-FE5E-41AE-A67F-46847EA30DD5}" destId="{84934764-2699-460D-BE88-09ABC372ED36}" srcOrd="0" destOrd="0" presId="urn:microsoft.com/office/officeart/2005/8/layout/cycle4#1"/>
    <dgm:cxn modelId="{475F2940-929F-D747-B108-03E573C4FFBA}" type="presParOf" srcId="{C94E996E-FE5E-41AE-A67F-46847EA30DD5}" destId="{B492D797-C151-49F0-865F-DCE238EA62FF}" srcOrd="1" destOrd="0" presId="urn:microsoft.com/office/officeart/2005/8/layout/cycle4#1"/>
    <dgm:cxn modelId="{789DDA94-705A-F141-91CB-8575705FBAA5}" type="presParOf" srcId="{C94E996E-FE5E-41AE-A67F-46847EA30DD5}" destId="{D956A417-FFB3-4E60-A40E-71C70CA581BD}" srcOrd="2" destOrd="0" presId="urn:microsoft.com/office/officeart/2005/8/layout/cycle4#1"/>
    <dgm:cxn modelId="{485AD3C8-D060-904D-81EC-E0AEBBD23F32}" type="presParOf" srcId="{C94E996E-FE5E-41AE-A67F-46847EA30DD5}" destId="{49F73268-915A-4269-BBBB-11AAD0DFE914}" srcOrd="3" destOrd="0" presId="urn:microsoft.com/office/officeart/2005/8/layout/cycle4#1"/>
    <dgm:cxn modelId="{2B724BCB-74D6-F342-99F8-734D1BC14E7C}" type="presParOf" srcId="{C94E996E-FE5E-41AE-A67F-46847EA30DD5}" destId="{F1E32592-704D-4202-9B1F-FEE7D53AF97A}" srcOrd="4" destOrd="0" presId="urn:microsoft.com/office/officeart/2005/8/layout/cycle4#1"/>
    <dgm:cxn modelId="{E4DE0E09-D30D-7545-91AA-8FBF29694811}" type="presParOf" srcId="{778EA4F1-1B2A-459E-999F-2E69AD7AC2C3}" destId="{89AE96FA-45EC-4AA0-82C9-21D1E1FBC2BC}" srcOrd="2" destOrd="0" presId="urn:microsoft.com/office/officeart/2005/8/layout/cycle4#1"/>
    <dgm:cxn modelId="{64E5479A-3B29-F74F-B46B-E7FE59A30CD6}" type="presParOf" srcId="{778EA4F1-1B2A-459E-999F-2E69AD7AC2C3}" destId="{23D86B73-3F50-4660-8F9E-B39795585EAE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1161D-00D4-4D5B-B16D-C686478FF7DF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916D9B-322C-4B85-BA3E-D3E392D6C334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ln>
          <a:miter lim="800000"/>
        </a:ln>
      </dgm:spPr>
      <dgm:t>
        <a:bodyPr/>
        <a:lstStyle/>
        <a:p>
          <a:r>
            <a:rPr lang="ru-RU" sz="2400" dirty="0"/>
            <a:t>Внедрение современных цифровых </a:t>
          </a:r>
          <a:r>
            <a:rPr lang="ru-RU" sz="2400" dirty="0" smtClean="0"/>
            <a:t>технологий в </a:t>
          </a:r>
          <a:r>
            <a:rPr lang="ru-RU" sz="2400" dirty="0"/>
            <a:t>кадровые процессы</a:t>
          </a:r>
        </a:p>
      </dgm:t>
    </dgm:pt>
    <dgm:pt modelId="{27DA5012-A321-4A88-A3EA-F10EECA71A24}" type="parTrans" cxnId="{61835C31-BD5C-41A9-BAC4-83FCDC53908A}">
      <dgm:prSet/>
      <dgm:spPr/>
      <dgm:t>
        <a:bodyPr/>
        <a:lstStyle/>
        <a:p>
          <a:endParaRPr lang="ru-RU" sz="2400"/>
        </a:p>
      </dgm:t>
    </dgm:pt>
    <dgm:pt modelId="{2CDBF933-9388-430A-B3F7-93355CFB9634}" type="sibTrans" cxnId="{61835C31-BD5C-41A9-BAC4-83FCDC53908A}">
      <dgm:prSet/>
      <dgm:spPr/>
      <dgm:t>
        <a:bodyPr/>
        <a:lstStyle/>
        <a:p>
          <a:endParaRPr lang="ru-RU" sz="2400"/>
        </a:p>
      </dgm:t>
    </dgm:pt>
    <dgm:pt modelId="{31E2466E-7932-41A5-B238-809E6550D467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/>
            <a:t>Совершенствование </a:t>
          </a:r>
          <a:r>
            <a:rPr lang="ru-RU" sz="2400" dirty="0" smtClean="0"/>
            <a:t>деятельности в </a:t>
          </a:r>
          <a:r>
            <a:rPr lang="ru-RU" sz="2400" dirty="0"/>
            <a:t>области оценки персонала</a:t>
          </a:r>
        </a:p>
      </dgm:t>
    </dgm:pt>
    <dgm:pt modelId="{0A47EC55-849E-4E5B-95DE-98077105C169}" type="parTrans" cxnId="{2FD050FD-0730-4DA8-BB4E-8F2661E07926}">
      <dgm:prSet/>
      <dgm:spPr/>
      <dgm:t>
        <a:bodyPr/>
        <a:lstStyle/>
        <a:p>
          <a:endParaRPr lang="ru-RU" sz="2400"/>
        </a:p>
      </dgm:t>
    </dgm:pt>
    <dgm:pt modelId="{65807CBF-8EC0-44B7-A403-CDCFBD56110F}" type="sibTrans" cxnId="{2FD050FD-0730-4DA8-BB4E-8F2661E07926}">
      <dgm:prSet/>
      <dgm:spPr/>
      <dgm:t>
        <a:bodyPr/>
        <a:lstStyle/>
        <a:p>
          <a:endParaRPr lang="ru-RU" sz="2400"/>
        </a:p>
      </dgm:t>
    </dgm:pt>
    <dgm:pt modelId="{530B2742-083B-4571-86C2-8DA3E66AC8C7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/>
            <a:t>Расширение учебных программ </a:t>
          </a:r>
          <a:br>
            <a:rPr lang="ru-RU" sz="2400" dirty="0"/>
          </a:br>
          <a:r>
            <a:rPr lang="ru-RU" sz="2400" dirty="0"/>
            <a:t>и методов обучения</a:t>
          </a:r>
        </a:p>
      </dgm:t>
    </dgm:pt>
    <dgm:pt modelId="{C9ACC1A5-CA34-458D-8D87-7C45BFFEB133}" type="parTrans" cxnId="{5F7EAF45-CDFF-460A-B91B-3245960A0685}">
      <dgm:prSet/>
      <dgm:spPr/>
      <dgm:t>
        <a:bodyPr/>
        <a:lstStyle/>
        <a:p>
          <a:endParaRPr lang="ru-RU" sz="2400"/>
        </a:p>
      </dgm:t>
    </dgm:pt>
    <dgm:pt modelId="{19E9987C-7E57-4112-954E-52395570F38A}" type="sibTrans" cxnId="{5F7EAF45-CDFF-460A-B91B-3245960A0685}">
      <dgm:prSet/>
      <dgm:spPr/>
      <dgm:t>
        <a:bodyPr/>
        <a:lstStyle/>
        <a:p>
          <a:endParaRPr lang="ru-RU" sz="2400"/>
        </a:p>
      </dgm:t>
    </dgm:pt>
    <dgm:pt modelId="{083AA0FE-1D1F-49E8-AAF3-82B4ED0CE186}" type="pres">
      <dgm:prSet presAssocID="{1AA1161D-00D4-4D5B-B16D-C686478FF7D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064FA68-D927-4933-A838-B2C92C0C599F}" type="pres">
      <dgm:prSet presAssocID="{1AA1161D-00D4-4D5B-B16D-C686478FF7DF}" presName="Name1" presStyleCnt="0"/>
      <dgm:spPr/>
    </dgm:pt>
    <dgm:pt modelId="{A8F05DD6-5D87-48E4-85C9-372AD79D2945}" type="pres">
      <dgm:prSet presAssocID="{1AA1161D-00D4-4D5B-B16D-C686478FF7DF}" presName="cycle" presStyleCnt="0"/>
      <dgm:spPr/>
    </dgm:pt>
    <dgm:pt modelId="{5D6E98CC-D423-4D38-AFB6-CBE7FC9F3CCB}" type="pres">
      <dgm:prSet presAssocID="{1AA1161D-00D4-4D5B-B16D-C686478FF7DF}" presName="srcNode" presStyleLbl="node1" presStyleIdx="0" presStyleCnt="3"/>
      <dgm:spPr/>
    </dgm:pt>
    <dgm:pt modelId="{80C91AC8-E5DB-4E4E-A242-5802DB92B5AA}" type="pres">
      <dgm:prSet presAssocID="{1AA1161D-00D4-4D5B-B16D-C686478FF7DF}" presName="conn" presStyleLbl="parChTrans1D2" presStyleIdx="0" presStyleCnt="1"/>
      <dgm:spPr/>
      <dgm:t>
        <a:bodyPr/>
        <a:lstStyle/>
        <a:p>
          <a:endParaRPr lang="ru-RU"/>
        </a:p>
      </dgm:t>
    </dgm:pt>
    <dgm:pt modelId="{7BE5B68A-727A-4897-ABCC-C898715813C1}" type="pres">
      <dgm:prSet presAssocID="{1AA1161D-00D4-4D5B-B16D-C686478FF7DF}" presName="extraNode" presStyleLbl="node1" presStyleIdx="0" presStyleCnt="3"/>
      <dgm:spPr/>
    </dgm:pt>
    <dgm:pt modelId="{F0C5FE82-9D6F-4A62-8048-7D3A808A794E}" type="pres">
      <dgm:prSet presAssocID="{1AA1161D-00D4-4D5B-B16D-C686478FF7DF}" presName="dstNode" presStyleLbl="node1" presStyleIdx="0" presStyleCnt="3"/>
      <dgm:spPr/>
    </dgm:pt>
    <dgm:pt modelId="{3F2B11B7-34FD-4F95-B98F-1A1115B39FCE}" type="pres">
      <dgm:prSet presAssocID="{39916D9B-322C-4B85-BA3E-D3E392D6C334}" presName="text_1" presStyleLbl="node1" presStyleIdx="0" presStyleCnt="3" custScaleY="113144" custLinFactNeighborY="-2411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A9A0729E-2F1D-403B-B4C4-744543D2D964}" type="pres">
      <dgm:prSet presAssocID="{39916D9B-322C-4B85-BA3E-D3E392D6C334}" presName="accent_1" presStyleCnt="0"/>
      <dgm:spPr/>
    </dgm:pt>
    <dgm:pt modelId="{9259C0D9-6567-4C8B-83CF-7B1F8192BE18}" type="pres">
      <dgm:prSet presAssocID="{39916D9B-322C-4B85-BA3E-D3E392D6C334}" presName="accentRepeatNode" presStyleLbl="solidFgAcc1" presStyleIdx="0" presStyleCnt="3"/>
      <dgm:spPr/>
    </dgm:pt>
    <dgm:pt modelId="{34842ACA-4AC7-4148-A39D-37A37BF96E02}" type="pres">
      <dgm:prSet presAssocID="{31E2466E-7932-41A5-B238-809E6550D467}" presName="text_2" presStyleLbl="node1" presStyleIdx="1" presStyleCnt="3" custScaleY="107682" custLinFactNeighborY="2512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0F0AD4AF-8BA9-435A-874E-88D691C2B744}" type="pres">
      <dgm:prSet presAssocID="{31E2466E-7932-41A5-B238-809E6550D467}" presName="accent_2" presStyleCnt="0"/>
      <dgm:spPr/>
    </dgm:pt>
    <dgm:pt modelId="{AFB5C2C9-131E-4E2A-AA87-592D8519669D}" type="pres">
      <dgm:prSet presAssocID="{31E2466E-7932-41A5-B238-809E6550D467}" presName="accentRepeatNode" presStyleLbl="solidFgAcc1" presStyleIdx="1" presStyleCnt="3"/>
      <dgm:spPr/>
    </dgm:pt>
    <dgm:pt modelId="{E1C4F568-A3FA-49CF-BD04-58A11D308AFD}" type="pres">
      <dgm:prSet presAssocID="{530B2742-083B-4571-86C2-8DA3E66AC8C7}" presName="text_3" presStyleLbl="node1" presStyleIdx="2" presStyleCnt="3" custScaleY="110629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71B0EE7F-F5D5-488D-8B4A-F0B467099B1B}" type="pres">
      <dgm:prSet presAssocID="{530B2742-083B-4571-86C2-8DA3E66AC8C7}" presName="accent_3" presStyleCnt="0"/>
      <dgm:spPr/>
    </dgm:pt>
    <dgm:pt modelId="{F9AAFD92-8B7B-43F4-AA38-73FC6FF6BD96}" type="pres">
      <dgm:prSet presAssocID="{530B2742-083B-4571-86C2-8DA3E66AC8C7}" presName="accentRepeatNode" presStyleLbl="solidFgAcc1" presStyleIdx="2" presStyleCnt="3"/>
      <dgm:spPr/>
    </dgm:pt>
  </dgm:ptLst>
  <dgm:cxnLst>
    <dgm:cxn modelId="{5F7EAF45-CDFF-460A-B91B-3245960A0685}" srcId="{1AA1161D-00D4-4D5B-B16D-C686478FF7DF}" destId="{530B2742-083B-4571-86C2-8DA3E66AC8C7}" srcOrd="2" destOrd="0" parTransId="{C9ACC1A5-CA34-458D-8D87-7C45BFFEB133}" sibTransId="{19E9987C-7E57-4112-954E-52395570F38A}"/>
    <dgm:cxn modelId="{2999CFC8-A1EF-41EE-9918-41DA3799BB7D}" type="presOf" srcId="{39916D9B-322C-4B85-BA3E-D3E392D6C334}" destId="{3F2B11B7-34FD-4F95-B98F-1A1115B39FCE}" srcOrd="0" destOrd="0" presId="urn:microsoft.com/office/officeart/2008/layout/VerticalCurvedList"/>
    <dgm:cxn modelId="{50B51694-9222-4946-A614-763C1177C5DE}" type="presOf" srcId="{2CDBF933-9388-430A-B3F7-93355CFB9634}" destId="{80C91AC8-E5DB-4E4E-A242-5802DB92B5AA}" srcOrd="0" destOrd="0" presId="urn:microsoft.com/office/officeart/2008/layout/VerticalCurvedList"/>
    <dgm:cxn modelId="{2FD050FD-0730-4DA8-BB4E-8F2661E07926}" srcId="{1AA1161D-00D4-4D5B-B16D-C686478FF7DF}" destId="{31E2466E-7932-41A5-B238-809E6550D467}" srcOrd="1" destOrd="0" parTransId="{0A47EC55-849E-4E5B-95DE-98077105C169}" sibTransId="{65807CBF-8EC0-44B7-A403-CDCFBD56110F}"/>
    <dgm:cxn modelId="{61835C31-BD5C-41A9-BAC4-83FCDC53908A}" srcId="{1AA1161D-00D4-4D5B-B16D-C686478FF7DF}" destId="{39916D9B-322C-4B85-BA3E-D3E392D6C334}" srcOrd="0" destOrd="0" parTransId="{27DA5012-A321-4A88-A3EA-F10EECA71A24}" sibTransId="{2CDBF933-9388-430A-B3F7-93355CFB9634}"/>
    <dgm:cxn modelId="{597DE1B8-557C-4060-A57C-446BC85637C7}" type="presOf" srcId="{31E2466E-7932-41A5-B238-809E6550D467}" destId="{34842ACA-4AC7-4148-A39D-37A37BF96E02}" srcOrd="0" destOrd="0" presId="urn:microsoft.com/office/officeart/2008/layout/VerticalCurvedList"/>
    <dgm:cxn modelId="{C3C25943-8510-400D-B670-BD0D4E42E32C}" type="presOf" srcId="{1AA1161D-00D4-4D5B-B16D-C686478FF7DF}" destId="{083AA0FE-1D1F-49E8-AAF3-82B4ED0CE186}" srcOrd="0" destOrd="0" presId="urn:microsoft.com/office/officeart/2008/layout/VerticalCurvedList"/>
    <dgm:cxn modelId="{896E299F-8421-46E5-B0FD-AD157DDE3A76}" type="presOf" srcId="{530B2742-083B-4571-86C2-8DA3E66AC8C7}" destId="{E1C4F568-A3FA-49CF-BD04-58A11D308AFD}" srcOrd="0" destOrd="0" presId="urn:microsoft.com/office/officeart/2008/layout/VerticalCurvedList"/>
    <dgm:cxn modelId="{3DE0BBC0-7168-442F-AE46-1098DB89C813}" type="presParOf" srcId="{083AA0FE-1D1F-49E8-AAF3-82B4ED0CE186}" destId="{D064FA68-D927-4933-A838-B2C92C0C599F}" srcOrd="0" destOrd="0" presId="urn:microsoft.com/office/officeart/2008/layout/VerticalCurvedList"/>
    <dgm:cxn modelId="{5D044F62-6E40-4BB2-BE42-447523CD1FA5}" type="presParOf" srcId="{D064FA68-D927-4933-A838-B2C92C0C599F}" destId="{A8F05DD6-5D87-48E4-85C9-372AD79D2945}" srcOrd="0" destOrd="0" presId="urn:microsoft.com/office/officeart/2008/layout/VerticalCurvedList"/>
    <dgm:cxn modelId="{1C0BBDF0-2BD5-4CE6-BCB3-35A6116C98FB}" type="presParOf" srcId="{A8F05DD6-5D87-48E4-85C9-372AD79D2945}" destId="{5D6E98CC-D423-4D38-AFB6-CBE7FC9F3CCB}" srcOrd="0" destOrd="0" presId="urn:microsoft.com/office/officeart/2008/layout/VerticalCurvedList"/>
    <dgm:cxn modelId="{8B46E69F-EF6B-4289-A07B-206A465A0B75}" type="presParOf" srcId="{A8F05DD6-5D87-48E4-85C9-372AD79D2945}" destId="{80C91AC8-E5DB-4E4E-A242-5802DB92B5AA}" srcOrd="1" destOrd="0" presId="urn:microsoft.com/office/officeart/2008/layout/VerticalCurvedList"/>
    <dgm:cxn modelId="{8366D94A-4EC2-4028-ADA5-D21D59CF4829}" type="presParOf" srcId="{A8F05DD6-5D87-48E4-85C9-372AD79D2945}" destId="{7BE5B68A-727A-4897-ABCC-C898715813C1}" srcOrd="2" destOrd="0" presId="urn:microsoft.com/office/officeart/2008/layout/VerticalCurvedList"/>
    <dgm:cxn modelId="{EE88E1D9-9250-48D1-9B91-F94003517986}" type="presParOf" srcId="{A8F05DD6-5D87-48E4-85C9-372AD79D2945}" destId="{F0C5FE82-9D6F-4A62-8048-7D3A808A794E}" srcOrd="3" destOrd="0" presId="urn:microsoft.com/office/officeart/2008/layout/VerticalCurvedList"/>
    <dgm:cxn modelId="{9A15D6B6-2BDA-450E-9E3B-3B2FF5671952}" type="presParOf" srcId="{D064FA68-D927-4933-A838-B2C92C0C599F}" destId="{3F2B11B7-34FD-4F95-B98F-1A1115B39FCE}" srcOrd="1" destOrd="0" presId="urn:microsoft.com/office/officeart/2008/layout/VerticalCurvedList"/>
    <dgm:cxn modelId="{B4ED27CC-61FE-4991-966B-FCFC96930F7E}" type="presParOf" srcId="{D064FA68-D927-4933-A838-B2C92C0C599F}" destId="{A9A0729E-2F1D-403B-B4C4-744543D2D964}" srcOrd="2" destOrd="0" presId="urn:microsoft.com/office/officeart/2008/layout/VerticalCurvedList"/>
    <dgm:cxn modelId="{D2C80A4E-D95A-4177-9CAE-C05A3097627D}" type="presParOf" srcId="{A9A0729E-2F1D-403B-B4C4-744543D2D964}" destId="{9259C0D9-6567-4C8B-83CF-7B1F8192BE18}" srcOrd="0" destOrd="0" presId="urn:microsoft.com/office/officeart/2008/layout/VerticalCurvedList"/>
    <dgm:cxn modelId="{2AAA2438-D571-474C-8CF3-20258153FE9C}" type="presParOf" srcId="{D064FA68-D927-4933-A838-B2C92C0C599F}" destId="{34842ACA-4AC7-4148-A39D-37A37BF96E02}" srcOrd="3" destOrd="0" presId="urn:microsoft.com/office/officeart/2008/layout/VerticalCurvedList"/>
    <dgm:cxn modelId="{665C5BB7-CA40-40CA-8424-C75E2038FD62}" type="presParOf" srcId="{D064FA68-D927-4933-A838-B2C92C0C599F}" destId="{0F0AD4AF-8BA9-435A-874E-88D691C2B744}" srcOrd="4" destOrd="0" presId="urn:microsoft.com/office/officeart/2008/layout/VerticalCurvedList"/>
    <dgm:cxn modelId="{517F6E56-CAB0-4119-9E9C-FFAD0D56F433}" type="presParOf" srcId="{0F0AD4AF-8BA9-435A-874E-88D691C2B744}" destId="{AFB5C2C9-131E-4E2A-AA87-592D8519669D}" srcOrd="0" destOrd="0" presId="urn:microsoft.com/office/officeart/2008/layout/VerticalCurvedList"/>
    <dgm:cxn modelId="{A94F35DC-0944-48BC-AD67-9818EA073B2C}" type="presParOf" srcId="{D064FA68-D927-4933-A838-B2C92C0C599F}" destId="{E1C4F568-A3FA-49CF-BD04-58A11D308AFD}" srcOrd="5" destOrd="0" presId="urn:microsoft.com/office/officeart/2008/layout/VerticalCurvedList"/>
    <dgm:cxn modelId="{2318BEF3-821D-490A-BD54-A8A6C49725BF}" type="presParOf" srcId="{D064FA68-D927-4933-A838-B2C92C0C599F}" destId="{71B0EE7F-F5D5-488D-8B4A-F0B467099B1B}" srcOrd="6" destOrd="0" presId="urn:microsoft.com/office/officeart/2008/layout/VerticalCurvedList"/>
    <dgm:cxn modelId="{87CEAAE4-31CB-47C5-83DB-1E42EE1F5A3B}" type="presParOf" srcId="{71B0EE7F-F5D5-488D-8B4A-F0B467099B1B}" destId="{F9AAFD92-8B7B-43F4-AA38-73FC6FF6BD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5381CA-D916-AF47-9AA7-51C020DDCE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1D6C63A-8B36-6244-AB72-557F1C196F77}">
      <dgm:prSet/>
      <dgm:spPr/>
      <dgm:t>
        <a:bodyPr/>
        <a:lstStyle/>
        <a:p>
          <a:r>
            <a:rPr lang="ru-RU" dirty="0"/>
            <a:t>Автоматизированное централизованное тестирование муниципальных служащих, подлежащих аттестации в 2019 году </a:t>
          </a:r>
        </a:p>
      </dgm:t>
    </dgm:pt>
    <dgm:pt modelId="{68AD14ED-EEEB-6145-AC34-8AEEBD49C2E5}" type="parTrans" cxnId="{AD88A189-5DE5-E448-A619-92D2BFE92036}">
      <dgm:prSet/>
      <dgm:spPr/>
      <dgm:t>
        <a:bodyPr/>
        <a:lstStyle/>
        <a:p>
          <a:endParaRPr lang="ru-RU"/>
        </a:p>
      </dgm:t>
    </dgm:pt>
    <dgm:pt modelId="{D59074EA-0895-FC42-9D10-4971A539BA3C}" type="sibTrans" cxnId="{AD88A189-5DE5-E448-A619-92D2BFE92036}">
      <dgm:prSet/>
      <dgm:spPr/>
      <dgm:t>
        <a:bodyPr/>
        <a:lstStyle/>
        <a:p>
          <a:endParaRPr lang="ru-RU"/>
        </a:p>
      </dgm:t>
    </dgm:pt>
    <dgm:pt modelId="{78D4EAE9-6877-2949-B2CB-77AA06A3A1DA}" type="pres">
      <dgm:prSet presAssocID="{6B5381CA-D916-AF47-9AA7-51C020DDCE7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C0125D-ED07-6844-8DDC-54A80F5CF57A}" type="pres">
      <dgm:prSet presAssocID="{D1D6C63A-8B36-6244-AB72-557F1C196F77}" presName="circle1" presStyleLbl="node1" presStyleIdx="0" presStyleCnt="1"/>
      <dgm:spPr>
        <a:solidFill>
          <a:schemeClr val="bg1">
            <a:lumMod val="50000"/>
            <a:lumOff val="50000"/>
          </a:schemeClr>
        </a:solidFill>
      </dgm:spPr>
    </dgm:pt>
    <dgm:pt modelId="{3BF446F4-D790-1A43-BFF2-7225935B492F}" type="pres">
      <dgm:prSet presAssocID="{D1D6C63A-8B36-6244-AB72-557F1C196F77}" presName="space" presStyleCnt="0"/>
      <dgm:spPr/>
    </dgm:pt>
    <dgm:pt modelId="{CB8AEC33-D6AF-294B-90E7-06B36AFDBDA4}" type="pres">
      <dgm:prSet presAssocID="{D1D6C63A-8B36-6244-AB72-557F1C196F77}" presName="rect1" presStyleLbl="alignAcc1" presStyleIdx="0" presStyleCnt="1"/>
      <dgm:spPr/>
      <dgm:t>
        <a:bodyPr/>
        <a:lstStyle/>
        <a:p>
          <a:endParaRPr lang="ru-RU"/>
        </a:p>
      </dgm:t>
    </dgm:pt>
    <dgm:pt modelId="{CBCF06B5-AFCC-B144-9BE4-BB2C009DF1A4}" type="pres">
      <dgm:prSet presAssocID="{D1D6C63A-8B36-6244-AB72-557F1C196F7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C1489C-EE40-A145-BF2B-0E543F68AAE2}" type="presOf" srcId="{6B5381CA-D916-AF47-9AA7-51C020DDCE78}" destId="{78D4EAE9-6877-2949-B2CB-77AA06A3A1DA}" srcOrd="0" destOrd="0" presId="urn:microsoft.com/office/officeart/2005/8/layout/target3"/>
    <dgm:cxn modelId="{AD88A189-5DE5-E448-A619-92D2BFE92036}" srcId="{6B5381CA-D916-AF47-9AA7-51C020DDCE78}" destId="{D1D6C63A-8B36-6244-AB72-557F1C196F77}" srcOrd="0" destOrd="0" parTransId="{68AD14ED-EEEB-6145-AC34-8AEEBD49C2E5}" sibTransId="{D59074EA-0895-FC42-9D10-4971A539BA3C}"/>
    <dgm:cxn modelId="{3221F490-AB37-824E-AD55-1956D60FF46A}" type="presOf" srcId="{D1D6C63A-8B36-6244-AB72-557F1C196F77}" destId="{CB8AEC33-D6AF-294B-90E7-06B36AFDBDA4}" srcOrd="0" destOrd="0" presId="urn:microsoft.com/office/officeart/2005/8/layout/target3"/>
    <dgm:cxn modelId="{272A5C97-0873-4D4A-9D6A-C1100CC0CA7A}" type="presOf" srcId="{D1D6C63A-8B36-6244-AB72-557F1C196F77}" destId="{CBCF06B5-AFCC-B144-9BE4-BB2C009DF1A4}" srcOrd="1" destOrd="0" presId="urn:microsoft.com/office/officeart/2005/8/layout/target3"/>
    <dgm:cxn modelId="{BCBAAD9F-FE9B-B54B-8317-B4E1A9640679}" type="presParOf" srcId="{78D4EAE9-6877-2949-B2CB-77AA06A3A1DA}" destId="{3FC0125D-ED07-6844-8DDC-54A80F5CF57A}" srcOrd="0" destOrd="0" presId="urn:microsoft.com/office/officeart/2005/8/layout/target3"/>
    <dgm:cxn modelId="{E256B2C8-DA59-CB41-904A-CE4E43D311F6}" type="presParOf" srcId="{78D4EAE9-6877-2949-B2CB-77AA06A3A1DA}" destId="{3BF446F4-D790-1A43-BFF2-7225935B492F}" srcOrd="1" destOrd="0" presId="urn:microsoft.com/office/officeart/2005/8/layout/target3"/>
    <dgm:cxn modelId="{E5A19278-4B7C-F440-B6ED-4A7D3F63E3A7}" type="presParOf" srcId="{78D4EAE9-6877-2949-B2CB-77AA06A3A1DA}" destId="{CB8AEC33-D6AF-294B-90E7-06B36AFDBDA4}" srcOrd="2" destOrd="0" presId="urn:microsoft.com/office/officeart/2005/8/layout/target3"/>
    <dgm:cxn modelId="{865F493C-FED3-F449-8826-37519E79300F}" type="presParOf" srcId="{78D4EAE9-6877-2949-B2CB-77AA06A3A1DA}" destId="{CBCF06B5-AFCC-B144-9BE4-BB2C009DF1A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64F916-9A0B-694D-9389-10CB3AC6915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71332BD-3FA6-F940-822D-7BD23DDFD57F}">
      <dgm:prSet/>
      <dgm:spPr/>
      <dgm:t>
        <a:bodyPr/>
        <a:lstStyle/>
        <a:p>
          <a:r>
            <a:rPr lang="ru-RU" dirty="0"/>
            <a:t>Внедрение комплекса автоматизированных психодиагностических тестов для оценки уровня управленческих, деловых, индивидуально-психологических и личностных компетенций персонала</a:t>
          </a:r>
        </a:p>
      </dgm:t>
    </dgm:pt>
    <dgm:pt modelId="{5DFFC9E0-3A65-5A48-B63A-F2B4C2B53D88}" type="parTrans" cxnId="{1832CCFD-9605-DC47-9FB5-D34806CAAFD8}">
      <dgm:prSet/>
      <dgm:spPr/>
      <dgm:t>
        <a:bodyPr/>
        <a:lstStyle/>
        <a:p>
          <a:endParaRPr lang="ru-RU"/>
        </a:p>
      </dgm:t>
    </dgm:pt>
    <dgm:pt modelId="{650D5D5D-2538-8148-944F-3FC823CE1E8D}" type="sibTrans" cxnId="{1832CCFD-9605-DC47-9FB5-D34806CAAFD8}">
      <dgm:prSet/>
      <dgm:spPr/>
      <dgm:t>
        <a:bodyPr/>
        <a:lstStyle/>
        <a:p>
          <a:endParaRPr lang="ru-RU"/>
        </a:p>
      </dgm:t>
    </dgm:pt>
    <dgm:pt modelId="{B95E3E02-EC07-234F-993B-92558F88AF38}" type="pres">
      <dgm:prSet presAssocID="{1B64F916-9A0B-694D-9389-10CB3AC6915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D7FDFD-9BEE-9E41-8A93-E3154F094329}" type="pres">
      <dgm:prSet presAssocID="{D71332BD-3FA6-F940-822D-7BD23DDFD57F}" presName="circle1" presStyleLbl="node1" presStyleIdx="0" presStyleCnt="1"/>
      <dgm:spPr>
        <a:solidFill>
          <a:schemeClr val="bg1">
            <a:lumMod val="50000"/>
            <a:lumOff val="50000"/>
          </a:schemeClr>
        </a:solidFill>
      </dgm:spPr>
    </dgm:pt>
    <dgm:pt modelId="{68DE0EF0-65BA-BF4D-9F34-4DC8879F1BAA}" type="pres">
      <dgm:prSet presAssocID="{D71332BD-3FA6-F940-822D-7BD23DDFD57F}" presName="space" presStyleCnt="0"/>
      <dgm:spPr/>
    </dgm:pt>
    <dgm:pt modelId="{DFBD1CAD-6ED1-B348-B724-744CEEA815DE}" type="pres">
      <dgm:prSet presAssocID="{D71332BD-3FA6-F940-822D-7BD23DDFD57F}" presName="rect1" presStyleLbl="alignAcc1" presStyleIdx="0" presStyleCnt="1"/>
      <dgm:spPr/>
      <dgm:t>
        <a:bodyPr/>
        <a:lstStyle/>
        <a:p>
          <a:endParaRPr lang="ru-RU"/>
        </a:p>
      </dgm:t>
    </dgm:pt>
    <dgm:pt modelId="{47075E35-7C57-714F-B1F1-B8BB138470B4}" type="pres">
      <dgm:prSet presAssocID="{D71332BD-3FA6-F940-822D-7BD23DDFD57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2D5CAE-BA50-034C-9276-1FC72161426F}" type="presOf" srcId="{D71332BD-3FA6-F940-822D-7BD23DDFD57F}" destId="{DFBD1CAD-6ED1-B348-B724-744CEEA815DE}" srcOrd="0" destOrd="0" presId="urn:microsoft.com/office/officeart/2005/8/layout/target3"/>
    <dgm:cxn modelId="{2AA43443-71E4-D749-ABA1-B50713CBD490}" type="presOf" srcId="{D71332BD-3FA6-F940-822D-7BD23DDFD57F}" destId="{47075E35-7C57-714F-B1F1-B8BB138470B4}" srcOrd="1" destOrd="0" presId="urn:microsoft.com/office/officeart/2005/8/layout/target3"/>
    <dgm:cxn modelId="{F9CA8DA4-C568-D642-B2D0-F0D4FC5FBB21}" type="presOf" srcId="{1B64F916-9A0B-694D-9389-10CB3AC6915F}" destId="{B95E3E02-EC07-234F-993B-92558F88AF38}" srcOrd="0" destOrd="0" presId="urn:microsoft.com/office/officeart/2005/8/layout/target3"/>
    <dgm:cxn modelId="{1832CCFD-9605-DC47-9FB5-D34806CAAFD8}" srcId="{1B64F916-9A0B-694D-9389-10CB3AC6915F}" destId="{D71332BD-3FA6-F940-822D-7BD23DDFD57F}" srcOrd="0" destOrd="0" parTransId="{5DFFC9E0-3A65-5A48-B63A-F2B4C2B53D88}" sibTransId="{650D5D5D-2538-8148-944F-3FC823CE1E8D}"/>
    <dgm:cxn modelId="{5D06A128-DD72-C44C-91ED-A4A6F96032B1}" type="presParOf" srcId="{B95E3E02-EC07-234F-993B-92558F88AF38}" destId="{87D7FDFD-9BEE-9E41-8A93-E3154F094329}" srcOrd="0" destOrd="0" presId="urn:microsoft.com/office/officeart/2005/8/layout/target3"/>
    <dgm:cxn modelId="{9B00F659-B7A7-AB4E-88AC-4A57F2F48EB1}" type="presParOf" srcId="{B95E3E02-EC07-234F-993B-92558F88AF38}" destId="{68DE0EF0-65BA-BF4D-9F34-4DC8879F1BAA}" srcOrd="1" destOrd="0" presId="urn:microsoft.com/office/officeart/2005/8/layout/target3"/>
    <dgm:cxn modelId="{F0AC03A6-9C34-924C-895C-DA8F9855225C}" type="presParOf" srcId="{B95E3E02-EC07-234F-993B-92558F88AF38}" destId="{DFBD1CAD-6ED1-B348-B724-744CEEA815DE}" srcOrd="2" destOrd="0" presId="urn:microsoft.com/office/officeart/2005/8/layout/target3"/>
    <dgm:cxn modelId="{DC7EF637-053E-7948-8552-3DEB30B26B95}" type="presParOf" srcId="{B95E3E02-EC07-234F-993B-92558F88AF38}" destId="{47075E35-7C57-714F-B1F1-B8BB138470B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13CF8F-04AF-9245-B0BD-CA536D3C8729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B6D45EF-A109-4946-9FFC-E374A7B7DFB9}">
      <dgm:prSet custT="1"/>
      <dgm:spPr/>
      <dgm:t>
        <a:bodyPr/>
        <a:lstStyle/>
        <a:p>
          <a:r>
            <a:rPr lang="ru-RU" sz="2000" dirty="0"/>
            <a:t>Централизованное тестирование претендентов в кадровый резерв на муниципальную службу </a:t>
          </a:r>
        </a:p>
      </dgm:t>
    </dgm:pt>
    <dgm:pt modelId="{3ABDBB1C-9D1D-5248-9512-40FBE0D9634B}" type="parTrans" cxnId="{96D1D96F-D6B5-054F-A180-DA5C2BEB843B}">
      <dgm:prSet/>
      <dgm:spPr/>
      <dgm:t>
        <a:bodyPr/>
        <a:lstStyle/>
        <a:p>
          <a:endParaRPr lang="ru-RU"/>
        </a:p>
      </dgm:t>
    </dgm:pt>
    <dgm:pt modelId="{1F31A6E5-0945-C540-B04A-5EDFB2C0C7C9}" type="sibTrans" cxnId="{96D1D96F-D6B5-054F-A180-DA5C2BEB843B}">
      <dgm:prSet/>
      <dgm:spPr/>
      <dgm:t>
        <a:bodyPr/>
        <a:lstStyle/>
        <a:p>
          <a:endParaRPr lang="ru-RU"/>
        </a:p>
      </dgm:t>
    </dgm:pt>
    <dgm:pt modelId="{D0723413-B80A-A048-B517-5E1F1C50A6D1}" type="pres">
      <dgm:prSet presAssocID="{CA13CF8F-04AF-9245-B0BD-CA536D3C872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0C087D-E22D-1D47-954E-12BBE7B33814}" type="pres">
      <dgm:prSet presAssocID="{3B6D45EF-A109-4946-9FFC-E374A7B7DFB9}" presName="circle1" presStyleLbl="node1" presStyleIdx="0" presStyleCnt="1"/>
      <dgm:spPr>
        <a:solidFill>
          <a:schemeClr val="bg1">
            <a:lumMod val="50000"/>
            <a:lumOff val="50000"/>
          </a:schemeClr>
        </a:solidFill>
      </dgm:spPr>
    </dgm:pt>
    <dgm:pt modelId="{42F75B77-1C77-214C-951C-0EE888D3FDE0}" type="pres">
      <dgm:prSet presAssocID="{3B6D45EF-A109-4946-9FFC-E374A7B7DFB9}" presName="space" presStyleCnt="0"/>
      <dgm:spPr/>
    </dgm:pt>
    <dgm:pt modelId="{3D1B17C8-0B0B-164D-9410-9AD8C78513B6}" type="pres">
      <dgm:prSet presAssocID="{3B6D45EF-A109-4946-9FFC-E374A7B7DFB9}" presName="rect1" presStyleLbl="alignAcc1" presStyleIdx="0" presStyleCnt="1"/>
      <dgm:spPr/>
      <dgm:t>
        <a:bodyPr/>
        <a:lstStyle/>
        <a:p>
          <a:endParaRPr lang="ru-RU"/>
        </a:p>
      </dgm:t>
    </dgm:pt>
    <dgm:pt modelId="{494EA69B-A4E8-9044-94D0-F75B3AFA245B}" type="pres">
      <dgm:prSet presAssocID="{3B6D45EF-A109-4946-9FFC-E374A7B7DFB9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9F166C-F6C1-9245-92ED-7F5FA94D9EBE}" type="presOf" srcId="{CA13CF8F-04AF-9245-B0BD-CA536D3C8729}" destId="{D0723413-B80A-A048-B517-5E1F1C50A6D1}" srcOrd="0" destOrd="0" presId="urn:microsoft.com/office/officeart/2005/8/layout/target3"/>
    <dgm:cxn modelId="{96D1D96F-D6B5-054F-A180-DA5C2BEB843B}" srcId="{CA13CF8F-04AF-9245-B0BD-CA536D3C8729}" destId="{3B6D45EF-A109-4946-9FFC-E374A7B7DFB9}" srcOrd="0" destOrd="0" parTransId="{3ABDBB1C-9D1D-5248-9512-40FBE0D9634B}" sibTransId="{1F31A6E5-0945-C540-B04A-5EDFB2C0C7C9}"/>
    <dgm:cxn modelId="{CC23AE77-096E-CC43-88E1-0A5F96C10259}" type="presOf" srcId="{3B6D45EF-A109-4946-9FFC-E374A7B7DFB9}" destId="{494EA69B-A4E8-9044-94D0-F75B3AFA245B}" srcOrd="1" destOrd="0" presId="urn:microsoft.com/office/officeart/2005/8/layout/target3"/>
    <dgm:cxn modelId="{36EE8D5F-9297-E84C-8422-51F6E5F96C51}" type="presOf" srcId="{3B6D45EF-A109-4946-9FFC-E374A7B7DFB9}" destId="{3D1B17C8-0B0B-164D-9410-9AD8C78513B6}" srcOrd="0" destOrd="0" presId="urn:microsoft.com/office/officeart/2005/8/layout/target3"/>
    <dgm:cxn modelId="{1AB1CD11-E08D-A744-8AB3-DE2DFC86549B}" type="presParOf" srcId="{D0723413-B80A-A048-B517-5E1F1C50A6D1}" destId="{6A0C087D-E22D-1D47-954E-12BBE7B33814}" srcOrd="0" destOrd="0" presId="urn:microsoft.com/office/officeart/2005/8/layout/target3"/>
    <dgm:cxn modelId="{C4CE107A-FF42-9F42-AC4C-8894826015C7}" type="presParOf" srcId="{D0723413-B80A-A048-B517-5E1F1C50A6D1}" destId="{42F75B77-1C77-214C-951C-0EE888D3FDE0}" srcOrd="1" destOrd="0" presId="urn:microsoft.com/office/officeart/2005/8/layout/target3"/>
    <dgm:cxn modelId="{A46AFB33-E499-1C40-886C-7D943ADF8C34}" type="presParOf" srcId="{D0723413-B80A-A048-B517-5E1F1C50A6D1}" destId="{3D1B17C8-0B0B-164D-9410-9AD8C78513B6}" srcOrd="2" destOrd="0" presId="urn:microsoft.com/office/officeart/2005/8/layout/target3"/>
    <dgm:cxn modelId="{9766E649-B3D8-874C-A2F4-554737B1D005}" type="presParOf" srcId="{D0723413-B80A-A048-B517-5E1F1C50A6D1}" destId="{494EA69B-A4E8-9044-94D0-F75B3AFA245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5C4C4B0-2F16-5446-ACD3-EA890628220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5DC302-8826-404C-A172-57CAFAF6A119}">
      <dgm:prSet custT="1"/>
      <dgm:spPr/>
      <dgm:t>
        <a:bodyPr/>
        <a:lstStyle/>
        <a:p>
          <a:r>
            <a:rPr lang="ru-RU" sz="2000" dirty="0"/>
            <a:t>Автоматизированное тестирование студентов, </a:t>
          </a:r>
          <a:br>
            <a:rPr lang="ru-RU" sz="2000" dirty="0"/>
          </a:br>
          <a:r>
            <a:rPr lang="ru-RU" sz="2000" dirty="0"/>
            <a:t>проходящих практику в Администрации</a:t>
          </a:r>
        </a:p>
      </dgm:t>
    </dgm:pt>
    <dgm:pt modelId="{884CD276-4AEF-904D-8B14-12ADC70529D6}" type="parTrans" cxnId="{B30C6410-84EC-3842-9F6C-F08A2BB11AB2}">
      <dgm:prSet/>
      <dgm:spPr/>
      <dgm:t>
        <a:bodyPr/>
        <a:lstStyle/>
        <a:p>
          <a:endParaRPr lang="ru-RU"/>
        </a:p>
      </dgm:t>
    </dgm:pt>
    <dgm:pt modelId="{2133B35D-3279-A543-9DAE-DE5AC3009EDE}" type="sibTrans" cxnId="{B30C6410-84EC-3842-9F6C-F08A2BB11AB2}">
      <dgm:prSet/>
      <dgm:spPr/>
      <dgm:t>
        <a:bodyPr/>
        <a:lstStyle/>
        <a:p>
          <a:endParaRPr lang="ru-RU"/>
        </a:p>
      </dgm:t>
    </dgm:pt>
    <dgm:pt modelId="{EC47FDBA-9F61-DD44-9AD8-6317D023CC1F}" type="pres">
      <dgm:prSet presAssocID="{25C4C4B0-2F16-5446-ACD3-EA890628220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EBACE2-BA46-E94F-8B9C-1B361F1455F8}" type="pres">
      <dgm:prSet presAssocID="{535DC302-8826-404C-A172-57CAFAF6A119}" presName="circle1" presStyleLbl="node1" presStyleIdx="0" presStyleCnt="1"/>
      <dgm:spPr>
        <a:solidFill>
          <a:schemeClr val="bg1">
            <a:lumMod val="50000"/>
            <a:lumOff val="50000"/>
          </a:schemeClr>
        </a:solidFill>
      </dgm:spPr>
    </dgm:pt>
    <dgm:pt modelId="{6C6FD28B-A85A-C14D-9DF2-13066ED1D005}" type="pres">
      <dgm:prSet presAssocID="{535DC302-8826-404C-A172-57CAFAF6A119}" presName="space" presStyleCnt="0"/>
      <dgm:spPr/>
    </dgm:pt>
    <dgm:pt modelId="{66A1984D-4109-A147-ADD8-23BED34B45BB}" type="pres">
      <dgm:prSet presAssocID="{535DC302-8826-404C-A172-57CAFAF6A119}" presName="rect1" presStyleLbl="alignAcc1" presStyleIdx="0" presStyleCnt="1"/>
      <dgm:spPr/>
      <dgm:t>
        <a:bodyPr/>
        <a:lstStyle/>
        <a:p>
          <a:endParaRPr lang="ru-RU"/>
        </a:p>
      </dgm:t>
    </dgm:pt>
    <dgm:pt modelId="{FB4C4EBB-54C0-E04C-8C20-0D0A37C73809}" type="pres">
      <dgm:prSet presAssocID="{535DC302-8826-404C-A172-57CAFAF6A119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33FADA-2382-5442-B38C-71824103A4E4}" type="presOf" srcId="{25C4C4B0-2F16-5446-ACD3-EA8906282203}" destId="{EC47FDBA-9F61-DD44-9AD8-6317D023CC1F}" srcOrd="0" destOrd="0" presId="urn:microsoft.com/office/officeart/2005/8/layout/target3"/>
    <dgm:cxn modelId="{B30C6410-84EC-3842-9F6C-F08A2BB11AB2}" srcId="{25C4C4B0-2F16-5446-ACD3-EA8906282203}" destId="{535DC302-8826-404C-A172-57CAFAF6A119}" srcOrd="0" destOrd="0" parTransId="{884CD276-4AEF-904D-8B14-12ADC70529D6}" sibTransId="{2133B35D-3279-A543-9DAE-DE5AC3009EDE}"/>
    <dgm:cxn modelId="{3FDD4227-DBC9-A04E-B92C-4045BD88B18F}" type="presOf" srcId="{535DC302-8826-404C-A172-57CAFAF6A119}" destId="{66A1984D-4109-A147-ADD8-23BED34B45BB}" srcOrd="0" destOrd="0" presId="urn:microsoft.com/office/officeart/2005/8/layout/target3"/>
    <dgm:cxn modelId="{4D01AD9E-C21A-0E40-9C3D-311DB84F8009}" type="presOf" srcId="{535DC302-8826-404C-A172-57CAFAF6A119}" destId="{FB4C4EBB-54C0-E04C-8C20-0D0A37C73809}" srcOrd="1" destOrd="0" presId="urn:microsoft.com/office/officeart/2005/8/layout/target3"/>
    <dgm:cxn modelId="{23A8BAD5-6B53-BC49-BDED-259A11C76673}" type="presParOf" srcId="{EC47FDBA-9F61-DD44-9AD8-6317D023CC1F}" destId="{95EBACE2-BA46-E94F-8B9C-1B361F1455F8}" srcOrd="0" destOrd="0" presId="urn:microsoft.com/office/officeart/2005/8/layout/target3"/>
    <dgm:cxn modelId="{6BA6B6C7-A180-DF4C-B996-EF07624D8AD1}" type="presParOf" srcId="{EC47FDBA-9F61-DD44-9AD8-6317D023CC1F}" destId="{6C6FD28B-A85A-C14D-9DF2-13066ED1D005}" srcOrd="1" destOrd="0" presId="urn:microsoft.com/office/officeart/2005/8/layout/target3"/>
    <dgm:cxn modelId="{51CFDEFE-1AA2-2141-B66B-7C60F0CB3A4D}" type="presParOf" srcId="{EC47FDBA-9F61-DD44-9AD8-6317D023CC1F}" destId="{66A1984D-4109-A147-ADD8-23BED34B45BB}" srcOrd="2" destOrd="0" presId="urn:microsoft.com/office/officeart/2005/8/layout/target3"/>
    <dgm:cxn modelId="{22E50309-2E1B-5A4E-A678-237E1E367C51}" type="presParOf" srcId="{EC47FDBA-9F61-DD44-9AD8-6317D023CC1F}" destId="{FB4C4EBB-54C0-E04C-8C20-0D0A37C73809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5FFF5B-D317-7C40-874B-01CC9B0EAEE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A3A26C5-7AC2-8042-A812-A097BD238691}">
      <dgm:prSet/>
      <dgm:spPr/>
      <dgm:t>
        <a:bodyPr/>
        <a:lstStyle/>
        <a:p>
          <a:r>
            <a:rPr lang="ru-RU" dirty="0"/>
            <a:t>Автоматизированное тестирование вновь принятых муниципальных служащих в рамках подготовки индивидуального плана профессионального развития</a:t>
          </a:r>
        </a:p>
      </dgm:t>
    </dgm:pt>
    <dgm:pt modelId="{61D708E6-DE83-B044-ABFD-BE07FD7B4651}" type="parTrans" cxnId="{E564DDC8-EA83-0941-8758-718B97B131A4}">
      <dgm:prSet/>
      <dgm:spPr/>
      <dgm:t>
        <a:bodyPr/>
        <a:lstStyle/>
        <a:p>
          <a:endParaRPr lang="ru-RU"/>
        </a:p>
      </dgm:t>
    </dgm:pt>
    <dgm:pt modelId="{2320F887-1170-E84C-8967-AE5F887C58ED}" type="sibTrans" cxnId="{E564DDC8-EA83-0941-8758-718B97B131A4}">
      <dgm:prSet/>
      <dgm:spPr/>
      <dgm:t>
        <a:bodyPr/>
        <a:lstStyle/>
        <a:p>
          <a:endParaRPr lang="ru-RU"/>
        </a:p>
      </dgm:t>
    </dgm:pt>
    <dgm:pt modelId="{BE83771A-C066-794E-A75F-A7538FA60116}" type="pres">
      <dgm:prSet presAssocID="{475FFF5B-D317-7C40-874B-01CC9B0EAEE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A96AFA-3A5C-AC47-9292-7984830F05D0}" type="pres">
      <dgm:prSet presAssocID="{DA3A26C5-7AC2-8042-A812-A097BD238691}" presName="circle1" presStyleLbl="node1" presStyleIdx="0" presStyleCnt="1"/>
      <dgm:spPr>
        <a:solidFill>
          <a:schemeClr val="bg1">
            <a:lumMod val="50000"/>
            <a:lumOff val="50000"/>
          </a:schemeClr>
        </a:solidFill>
      </dgm:spPr>
    </dgm:pt>
    <dgm:pt modelId="{0350DECC-4F83-BD4E-BD9F-D0EDEDDC3155}" type="pres">
      <dgm:prSet presAssocID="{DA3A26C5-7AC2-8042-A812-A097BD238691}" presName="space" presStyleCnt="0"/>
      <dgm:spPr/>
    </dgm:pt>
    <dgm:pt modelId="{E827AFC6-C4D4-4541-8CCD-520F831308FD}" type="pres">
      <dgm:prSet presAssocID="{DA3A26C5-7AC2-8042-A812-A097BD238691}" presName="rect1" presStyleLbl="alignAcc1" presStyleIdx="0" presStyleCnt="1"/>
      <dgm:spPr/>
      <dgm:t>
        <a:bodyPr/>
        <a:lstStyle/>
        <a:p>
          <a:endParaRPr lang="ru-RU"/>
        </a:p>
      </dgm:t>
    </dgm:pt>
    <dgm:pt modelId="{B347AE41-8940-6347-89DF-9ED163D62178}" type="pres">
      <dgm:prSet presAssocID="{DA3A26C5-7AC2-8042-A812-A097BD2386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64DDC8-EA83-0941-8758-718B97B131A4}" srcId="{475FFF5B-D317-7C40-874B-01CC9B0EAEEC}" destId="{DA3A26C5-7AC2-8042-A812-A097BD238691}" srcOrd="0" destOrd="0" parTransId="{61D708E6-DE83-B044-ABFD-BE07FD7B4651}" sibTransId="{2320F887-1170-E84C-8967-AE5F887C58ED}"/>
    <dgm:cxn modelId="{F26B30BC-A10C-5D4E-BB27-38B788149923}" type="presOf" srcId="{475FFF5B-D317-7C40-874B-01CC9B0EAEEC}" destId="{BE83771A-C066-794E-A75F-A7538FA60116}" srcOrd="0" destOrd="0" presId="urn:microsoft.com/office/officeart/2005/8/layout/target3"/>
    <dgm:cxn modelId="{A5579C00-E631-2147-9B3E-27DEEA10B6C4}" type="presOf" srcId="{DA3A26C5-7AC2-8042-A812-A097BD238691}" destId="{E827AFC6-C4D4-4541-8CCD-520F831308FD}" srcOrd="0" destOrd="0" presId="urn:microsoft.com/office/officeart/2005/8/layout/target3"/>
    <dgm:cxn modelId="{15A41753-F1CB-3E46-BF05-927856396426}" type="presOf" srcId="{DA3A26C5-7AC2-8042-A812-A097BD238691}" destId="{B347AE41-8940-6347-89DF-9ED163D62178}" srcOrd="1" destOrd="0" presId="urn:microsoft.com/office/officeart/2005/8/layout/target3"/>
    <dgm:cxn modelId="{BBD0AD7A-D5F7-FC47-A0EF-E07B7CA5221F}" type="presParOf" srcId="{BE83771A-C066-794E-A75F-A7538FA60116}" destId="{88A96AFA-3A5C-AC47-9292-7984830F05D0}" srcOrd="0" destOrd="0" presId="urn:microsoft.com/office/officeart/2005/8/layout/target3"/>
    <dgm:cxn modelId="{2153A6C6-2E91-754B-B385-D04E9E4C4E73}" type="presParOf" srcId="{BE83771A-C066-794E-A75F-A7538FA60116}" destId="{0350DECC-4F83-BD4E-BD9F-D0EDEDDC3155}" srcOrd="1" destOrd="0" presId="urn:microsoft.com/office/officeart/2005/8/layout/target3"/>
    <dgm:cxn modelId="{9E6C6C7E-999F-1743-98B6-3F1BA6A9E57E}" type="presParOf" srcId="{BE83771A-C066-794E-A75F-A7538FA60116}" destId="{E827AFC6-C4D4-4541-8CCD-520F831308FD}" srcOrd="2" destOrd="0" presId="urn:microsoft.com/office/officeart/2005/8/layout/target3"/>
    <dgm:cxn modelId="{1FF03B70-B417-3E4A-A0EF-CD5EA580DFF1}" type="presParOf" srcId="{BE83771A-C066-794E-A75F-A7538FA60116}" destId="{B347AE41-8940-6347-89DF-9ED163D62178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C1846A9-A7B0-4549-8177-C93C1F058BCD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88D95-B773-4440-B539-7749A675053F}">
      <dgm:prSet custT="1"/>
      <dgm:spPr/>
      <dgm:t>
        <a:bodyPr/>
        <a:lstStyle/>
        <a:p>
          <a:r>
            <a:rPr lang="ru-RU" sz="2000" dirty="0"/>
            <a:t>Автоматизированная оценка кандидатов на руководящие должности подведомственных учреждений</a:t>
          </a:r>
        </a:p>
      </dgm:t>
    </dgm:pt>
    <dgm:pt modelId="{658EEC65-A027-CE48-AFF5-C3DC637FE9BD}" type="parTrans" cxnId="{CFD79F5A-10B9-6644-B19F-2D21E8030B92}">
      <dgm:prSet/>
      <dgm:spPr/>
      <dgm:t>
        <a:bodyPr/>
        <a:lstStyle/>
        <a:p>
          <a:endParaRPr lang="ru-RU"/>
        </a:p>
      </dgm:t>
    </dgm:pt>
    <dgm:pt modelId="{8D2A29BB-FDA3-0E4E-A58A-3C0760FBC51D}" type="sibTrans" cxnId="{CFD79F5A-10B9-6644-B19F-2D21E8030B92}">
      <dgm:prSet/>
      <dgm:spPr/>
      <dgm:t>
        <a:bodyPr/>
        <a:lstStyle/>
        <a:p>
          <a:endParaRPr lang="ru-RU"/>
        </a:p>
      </dgm:t>
    </dgm:pt>
    <dgm:pt modelId="{301D003A-75C9-494D-BB75-6D8292BB2349}" type="pres">
      <dgm:prSet presAssocID="{5C1846A9-A7B0-4549-8177-C93C1F058BC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236F3E-A519-F941-929C-8885083EC900}" type="pres">
      <dgm:prSet presAssocID="{6E588D95-B773-4440-B539-7749A675053F}" presName="circle1" presStyleLbl="node1" presStyleIdx="0" presStyleCnt="1"/>
      <dgm:spPr>
        <a:solidFill>
          <a:schemeClr val="bg1">
            <a:lumMod val="50000"/>
            <a:lumOff val="50000"/>
          </a:schemeClr>
        </a:solidFill>
      </dgm:spPr>
    </dgm:pt>
    <dgm:pt modelId="{18AFED7E-81FB-4E46-B77F-AEFD2DAAD719}" type="pres">
      <dgm:prSet presAssocID="{6E588D95-B773-4440-B539-7749A675053F}" presName="space" presStyleCnt="0"/>
      <dgm:spPr/>
    </dgm:pt>
    <dgm:pt modelId="{52860C85-73CA-C949-A4AE-60353EF29924}" type="pres">
      <dgm:prSet presAssocID="{6E588D95-B773-4440-B539-7749A675053F}" presName="rect1" presStyleLbl="alignAcc1" presStyleIdx="0" presStyleCnt="1"/>
      <dgm:spPr/>
      <dgm:t>
        <a:bodyPr/>
        <a:lstStyle/>
        <a:p>
          <a:endParaRPr lang="ru-RU"/>
        </a:p>
      </dgm:t>
    </dgm:pt>
    <dgm:pt modelId="{EBA07484-6202-EB43-A9BD-0B76B3F95655}" type="pres">
      <dgm:prSet presAssocID="{6E588D95-B773-4440-B539-7749A675053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CA0A70-D96C-F44B-97B7-1F08098D7775}" type="presOf" srcId="{6E588D95-B773-4440-B539-7749A675053F}" destId="{52860C85-73CA-C949-A4AE-60353EF29924}" srcOrd="0" destOrd="0" presId="urn:microsoft.com/office/officeart/2005/8/layout/target3"/>
    <dgm:cxn modelId="{BD83797B-12C9-2448-ACD6-EAAAEFDFAAA5}" type="presOf" srcId="{5C1846A9-A7B0-4549-8177-C93C1F058BCD}" destId="{301D003A-75C9-494D-BB75-6D8292BB2349}" srcOrd="0" destOrd="0" presId="urn:microsoft.com/office/officeart/2005/8/layout/target3"/>
    <dgm:cxn modelId="{CFD79F5A-10B9-6644-B19F-2D21E8030B92}" srcId="{5C1846A9-A7B0-4549-8177-C93C1F058BCD}" destId="{6E588D95-B773-4440-B539-7749A675053F}" srcOrd="0" destOrd="0" parTransId="{658EEC65-A027-CE48-AFF5-C3DC637FE9BD}" sibTransId="{8D2A29BB-FDA3-0E4E-A58A-3C0760FBC51D}"/>
    <dgm:cxn modelId="{C802F5DE-C089-0A42-9584-AC9900017AD8}" type="presOf" srcId="{6E588D95-B773-4440-B539-7749A675053F}" destId="{EBA07484-6202-EB43-A9BD-0B76B3F95655}" srcOrd="1" destOrd="0" presId="urn:microsoft.com/office/officeart/2005/8/layout/target3"/>
    <dgm:cxn modelId="{A23508A3-7B8A-4B43-872E-2D0DF595BC83}" type="presParOf" srcId="{301D003A-75C9-494D-BB75-6D8292BB2349}" destId="{BB236F3E-A519-F941-929C-8885083EC900}" srcOrd="0" destOrd="0" presId="urn:microsoft.com/office/officeart/2005/8/layout/target3"/>
    <dgm:cxn modelId="{AA38CD92-F09B-BD41-BD39-F942DEBF285E}" type="presParOf" srcId="{301D003A-75C9-494D-BB75-6D8292BB2349}" destId="{18AFED7E-81FB-4E46-B77F-AEFD2DAAD719}" srcOrd="1" destOrd="0" presId="urn:microsoft.com/office/officeart/2005/8/layout/target3"/>
    <dgm:cxn modelId="{590D02C7-3BD6-6D40-8FC2-2819030ED7BD}" type="presParOf" srcId="{301D003A-75C9-494D-BB75-6D8292BB2349}" destId="{52860C85-73CA-C949-A4AE-60353EF29924}" srcOrd="2" destOrd="0" presId="urn:microsoft.com/office/officeart/2005/8/layout/target3"/>
    <dgm:cxn modelId="{7BDF634C-3BC7-FD43-8E5C-7B92F2A91E26}" type="presParOf" srcId="{301D003A-75C9-494D-BB75-6D8292BB2349}" destId="{EBA07484-6202-EB43-A9BD-0B76B3F95655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5272F-9E3B-42E9-8A63-4BBAF7907618}">
      <dsp:nvSpPr>
        <dsp:cNvPr id="0" name=""/>
        <dsp:cNvSpPr/>
      </dsp:nvSpPr>
      <dsp:spPr>
        <a:xfrm rot="10800000">
          <a:off x="1663766" y="66251"/>
          <a:ext cx="5515665" cy="1349310"/>
        </a:xfrm>
        <a:prstGeom prst="homePlat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/>
            <a:t>    МПА разработано и изменено в сфере муниципальной службы</a:t>
          </a:r>
          <a:endParaRPr lang="ru-RU" sz="2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Microsoft YaHei" panose="020B0503020204020204" pitchFamily="34" charset="-122"/>
          </a:endParaRPr>
        </a:p>
      </dsp:txBody>
      <dsp:txXfrm rot="10800000">
        <a:off x="2001093" y="66251"/>
        <a:ext cx="5178338" cy="1349310"/>
      </dsp:txXfrm>
    </dsp:sp>
    <dsp:sp modelId="{9A9C6811-1164-45EC-B1CD-CEE4417F4BBB}">
      <dsp:nvSpPr>
        <dsp:cNvPr id="0" name=""/>
        <dsp:cNvSpPr/>
      </dsp:nvSpPr>
      <dsp:spPr>
        <a:xfrm>
          <a:off x="804106" y="1101"/>
          <a:ext cx="1457761" cy="152425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BF130-AB5C-44EE-A438-DFA493D1A906}">
      <dsp:nvSpPr>
        <dsp:cNvPr id="0" name=""/>
        <dsp:cNvSpPr/>
      </dsp:nvSpPr>
      <dsp:spPr>
        <a:xfrm rot="10800000">
          <a:off x="1680901" y="1826368"/>
          <a:ext cx="5515665" cy="1349310"/>
        </a:xfrm>
        <a:prstGeom prst="homePlat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Microsoft YaHei" panose="020B0503020204020204" pitchFamily="34" charset="-122"/>
            </a:rPr>
            <a:t>  человек включено </a:t>
          </a:r>
          <a:br>
            <a:rPr lang="ru-RU" sz="2400" kern="12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Microsoft YaHei" panose="020B0503020204020204" pitchFamily="34" charset="-122"/>
            </a:rPr>
          </a:br>
          <a:r>
            <a:rPr lang="ru-RU" sz="2400" kern="12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Microsoft YaHei" panose="020B0503020204020204" pitchFamily="34" charset="-122"/>
            </a:rPr>
            <a:t> в кадровый резерв</a:t>
          </a:r>
          <a:endParaRPr lang="ru-RU" sz="2400" kern="1200" dirty="0">
            <a:ln>
              <a:noFill/>
            </a:ln>
            <a:solidFill>
              <a:schemeClr val="tx1"/>
            </a:solidFill>
            <a:effectLst/>
            <a:latin typeface="+mn-lt"/>
            <a:ea typeface="Microsoft YaHei" panose="020B0503020204020204" pitchFamily="34" charset="-122"/>
          </a:endParaRPr>
        </a:p>
      </dsp:txBody>
      <dsp:txXfrm rot="10800000">
        <a:off x="2018228" y="1826368"/>
        <a:ext cx="5178338" cy="1349310"/>
      </dsp:txXfrm>
    </dsp:sp>
    <dsp:sp modelId="{80A58EC8-83DB-4F96-ABE9-E8B5DB2FFB31}">
      <dsp:nvSpPr>
        <dsp:cNvPr id="0" name=""/>
        <dsp:cNvSpPr/>
      </dsp:nvSpPr>
      <dsp:spPr>
        <a:xfrm>
          <a:off x="789204" y="1746366"/>
          <a:ext cx="1517369" cy="151765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DF480-D6E4-43DA-AC7F-FACEC375DD4B}">
      <dsp:nvSpPr>
        <dsp:cNvPr id="0" name=""/>
        <dsp:cNvSpPr/>
      </dsp:nvSpPr>
      <dsp:spPr>
        <a:xfrm rot="10800000">
          <a:off x="1503534" y="3617529"/>
          <a:ext cx="5718547" cy="1349310"/>
        </a:xfrm>
        <a:prstGeom prst="homePlat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/>
            <a:t>     обучений организовано</a:t>
          </a:r>
          <a:br>
            <a:rPr lang="ru-RU" sz="2400" kern="1200" dirty="0" smtClean="0"/>
          </a:br>
          <a:r>
            <a:rPr lang="ru-RU" sz="2400" kern="1200" dirty="0" smtClean="0"/>
            <a:t>     в рамках ДПО</a:t>
          </a:r>
          <a:endParaRPr lang="ru-RU" sz="2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Microsoft YaHei" panose="020B0503020204020204" pitchFamily="34" charset="-122"/>
          </a:endParaRPr>
        </a:p>
      </dsp:txBody>
      <dsp:txXfrm rot="10800000">
        <a:off x="1840861" y="3617529"/>
        <a:ext cx="5381220" cy="1349310"/>
      </dsp:txXfrm>
    </dsp:sp>
    <dsp:sp modelId="{107A162B-D6E1-4B3C-B087-25B5ECF8AFF7}">
      <dsp:nvSpPr>
        <dsp:cNvPr id="0" name=""/>
        <dsp:cNvSpPr/>
      </dsp:nvSpPr>
      <dsp:spPr>
        <a:xfrm>
          <a:off x="757345" y="3485027"/>
          <a:ext cx="1441924" cy="146535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E9601-AE84-4B0E-9247-C6A26D5DC711}">
      <dsp:nvSpPr>
        <dsp:cNvPr id="0" name=""/>
        <dsp:cNvSpPr/>
      </dsp:nvSpPr>
      <dsp:spPr>
        <a:xfrm rot="10800000">
          <a:off x="1663766" y="5236537"/>
          <a:ext cx="5515665" cy="1349310"/>
        </a:xfrm>
        <a:prstGeom prst="homePlat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студента прошли практику </a:t>
          </a:r>
          <a:br>
            <a:rPr lang="ru-RU" sz="2400" kern="1200" dirty="0" smtClean="0"/>
          </a:br>
          <a:r>
            <a:rPr lang="ru-RU" sz="2400" kern="1200" dirty="0" smtClean="0"/>
            <a:t>  в ОМС г.о. Самара</a:t>
          </a:r>
          <a:endParaRPr lang="ru-RU" sz="2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Microsoft YaHei" panose="020B0503020204020204" pitchFamily="34" charset="-122"/>
          </a:endParaRPr>
        </a:p>
      </dsp:txBody>
      <dsp:txXfrm rot="10800000">
        <a:off x="2001093" y="5236537"/>
        <a:ext cx="5178338" cy="1349310"/>
      </dsp:txXfrm>
    </dsp:sp>
    <dsp:sp modelId="{9E17ED89-6608-45D7-9D03-3BEFBCCE2AE2}">
      <dsp:nvSpPr>
        <dsp:cNvPr id="0" name=""/>
        <dsp:cNvSpPr/>
      </dsp:nvSpPr>
      <dsp:spPr>
        <a:xfrm>
          <a:off x="804106" y="5171387"/>
          <a:ext cx="1457761" cy="152425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91AC8-E5DB-4E4E-A242-5802DB92B5AA}">
      <dsp:nvSpPr>
        <dsp:cNvPr id="0" name=""/>
        <dsp:cNvSpPr/>
      </dsp:nvSpPr>
      <dsp:spPr>
        <a:xfrm>
          <a:off x="-8986676" y="-1372160"/>
          <a:ext cx="10690600" cy="10690600"/>
        </a:xfrm>
        <a:prstGeom prst="blockArc">
          <a:avLst>
            <a:gd name="adj1" fmla="val 18900000"/>
            <a:gd name="adj2" fmla="val 2700000"/>
            <a:gd name="adj3" fmla="val 20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B11B7-34FD-4F95-B98F-1A1115B39FCE}">
      <dsp:nvSpPr>
        <dsp:cNvPr id="0" name=""/>
        <dsp:cNvSpPr/>
      </dsp:nvSpPr>
      <dsp:spPr>
        <a:xfrm>
          <a:off x="743284" y="360042"/>
          <a:ext cx="9041312" cy="1218574"/>
        </a:xfrm>
        <a:prstGeom prst="homePlate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886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Формирование позитивного имиджа органов местного самоуправления</a:t>
          </a:r>
          <a:endParaRPr lang="ru-RU" sz="2400" kern="1200" dirty="0"/>
        </a:p>
      </dsp:txBody>
      <dsp:txXfrm>
        <a:off x="743284" y="360042"/>
        <a:ext cx="8736669" cy="1218574"/>
      </dsp:txXfrm>
    </dsp:sp>
    <dsp:sp modelId="{9259C0D9-6567-4C8B-83CF-7B1F8192BE18}">
      <dsp:nvSpPr>
        <dsp:cNvPr id="0" name=""/>
        <dsp:cNvSpPr/>
      </dsp:nvSpPr>
      <dsp:spPr>
        <a:xfrm>
          <a:off x="122282" y="372283"/>
          <a:ext cx="1242003" cy="12420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42ACA-4AC7-4148-A39D-37A37BF96E02}">
      <dsp:nvSpPr>
        <dsp:cNvPr id="0" name=""/>
        <dsp:cNvSpPr/>
      </dsp:nvSpPr>
      <dsp:spPr>
        <a:xfrm>
          <a:off x="1455271" y="1901964"/>
          <a:ext cx="8329325" cy="1212414"/>
        </a:xfrm>
        <a:prstGeom prst="homePlate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886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Профессиональная ориентация молодых кадров и обеспечение получения ими прикладных знаний и умений</a:t>
          </a:r>
          <a:endParaRPr lang="ru-RU" sz="2400" kern="1200" dirty="0"/>
        </a:p>
      </dsp:txBody>
      <dsp:txXfrm>
        <a:off x="1455271" y="1901964"/>
        <a:ext cx="8026222" cy="1212414"/>
      </dsp:txXfrm>
    </dsp:sp>
    <dsp:sp modelId="{AFB5C2C9-131E-4E2A-AA87-592D8519669D}">
      <dsp:nvSpPr>
        <dsp:cNvPr id="0" name=""/>
        <dsp:cNvSpPr/>
      </dsp:nvSpPr>
      <dsp:spPr>
        <a:xfrm>
          <a:off x="834269" y="1862210"/>
          <a:ext cx="1242003" cy="12420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4F568-A3FA-49CF-BD04-58A11D308AFD}">
      <dsp:nvSpPr>
        <dsp:cNvPr id="0" name=""/>
        <dsp:cNvSpPr/>
      </dsp:nvSpPr>
      <dsp:spPr>
        <a:xfrm>
          <a:off x="1673793" y="3347453"/>
          <a:ext cx="8110803" cy="1251373"/>
        </a:xfrm>
        <a:prstGeom prst="homePlate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886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Участие стажеров в проектной деятельности органов местного самоуправления</a:t>
          </a:r>
          <a:endParaRPr lang="ru-RU" sz="2400" kern="1200" dirty="0"/>
        </a:p>
      </dsp:txBody>
      <dsp:txXfrm>
        <a:off x="1673793" y="3347453"/>
        <a:ext cx="7797960" cy="1251373"/>
      </dsp:txXfrm>
    </dsp:sp>
    <dsp:sp modelId="{F9AAFD92-8B7B-43F4-AA38-73FC6FF6BD96}">
      <dsp:nvSpPr>
        <dsp:cNvPr id="0" name=""/>
        <dsp:cNvSpPr/>
      </dsp:nvSpPr>
      <dsp:spPr>
        <a:xfrm>
          <a:off x="1052792" y="3352138"/>
          <a:ext cx="1242003" cy="12420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A45F1-6270-4A35-B322-8F6202F0CB21}">
      <dsp:nvSpPr>
        <dsp:cNvPr id="0" name=""/>
        <dsp:cNvSpPr/>
      </dsp:nvSpPr>
      <dsp:spPr>
        <a:xfrm>
          <a:off x="1455271" y="4824538"/>
          <a:ext cx="8329325" cy="1277057"/>
        </a:xfrm>
        <a:prstGeom prst="homePlate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886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Личностный и профессиональный рост муниципальных служащих, являющихся руководителями стажировки, наставниками</a:t>
          </a:r>
          <a:endParaRPr lang="ru-RU" sz="2400" kern="1200" dirty="0"/>
        </a:p>
      </dsp:txBody>
      <dsp:txXfrm>
        <a:off x="1455271" y="4824538"/>
        <a:ext cx="8010061" cy="1277057"/>
      </dsp:txXfrm>
    </dsp:sp>
    <dsp:sp modelId="{9046D033-6207-4894-8BDC-57EDD1F8C76F}">
      <dsp:nvSpPr>
        <dsp:cNvPr id="0" name=""/>
        <dsp:cNvSpPr/>
      </dsp:nvSpPr>
      <dsp:spPr>
        <a:xfrm>
          <a:off x="834269" y="4842065"/>
          <a:ext cx="1242003" cy="12420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DED94-5345-410F-81C3-5012EC5D9D50}">
      <dsp:nvSpPr>
        <dsp:cNvPr id="0" name=""/>
        <dsp:cNvSpPr/>
      </dsp:nvSpPr>
      <dsp:spPr>
        <a:xfrm>
          <a:off x="743284" y="6273142"/>
          <a:ext cx="9041312" cy="1359705"/>
        </a:xfrm>
        <a:prstGeom prst="homePlate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886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Трудоустройство и обеспечение востребованности кадрового потенциала перспективных выпускников образовательных организаций</a:t>
          </a:r>
          <a:endParaRPr lang="ru-RU" sz="2400" kern="1200" dirty="0"/>
        </a:p>
      </dsp:txBody>
      <dsp:txXfrm>
        <a:off x="743284" y="6273142"/>
        <a:ext cx="8701386" cy="1359705"/>
      </dsp:txXfrm>
    </dsp:sp>
    <dsp:sp modelId="{E7309B2A-F021-4498-8C92-8ECAE543C879}">
      <dsp:nvSpPr>
        <dsp:cNvPr id="0" name=""/>
        <dsp:cNvSpPr/>
      </dsp:nvSpPr>
      <dsp:spPr>
        <a:xfrm>
          <a:off x="122282" y="6331993"/>
          <a:ext cx="1242003" cy="12420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CD7A-83E0-4BD2-8106-501D1BB9EECF}">
      <dsp:nvSpPr>
        <dsp:cNvPr id="0" name=""/>
        <dsp:cNvSpPr/>
      </dsp:nvSpPr>
      <dsp:spPr>
        <a:xfrm>
          <a:off x="6088065" y="2857412"/>
          <a:ext cx="5007314" cy="253232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0" tIns="68580" rIns="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>
              <a:solidFill>
                <a:srgbClr val="002060"/>
              </a:solidFill>
              <a:latin typeface="+mn-lt"/>
              <a:ea typeface="+mn-ea"/>
              <a:cs typeface="Times New Roman" panose="02020603050405020304" pitchFamily="18" charset="0"/>
            </a:rPr>
            <a:t>Организация</a:t>
          </a:r>
          <a:br>
            <a:rPr lang="ru-RU" sz="1800" b="0" i="0" kern="1200" dirty="0">
              <a:solidFill>
                <a:srgbClr val="002060"/>
              </a:solidFill>
              <a:latin typeface="+mn-lt"/>
              <a:ea typeface="+mn-ea"/>
              <a:cs typeface="Times New Roman" panose="02020603050405020304" pitchFamily="18" charset="0"/>
            </a:rPr>
          </a:br>
          <a:r>
            <a:rPr lang="ru-RU" sz="1800" b="0" i="0" kern="1200" dirty="0">
              <a:solidFill>
                <a:srgbClr val="002060"/>
              </a:solidFill>
              <a:latin typeface="+mn-lt"/>
              <a:ea typeface="+mn-ea"/>
              <a:cs typeface="Times New Roman" panose="02020603050405020304" pitchFamily="18" charset="0"/>
            </a:rPr>
            <a:t> работы с муниципальным  кадровым </a:t>
          </a:r>
          <a:br>
            <a:rPr lang="ru-RU" sz="1800" b="0" i="0" kern="1200" dirty="0">
              <a:solidFill>
                <a:srgbClr val="002060"/>
              </a:solidFill>
              <a:latin typeface="+mn-lt"/>
              <a:ea typeface="+mn-ea"/>
              <a:cs typeface="Times New Roman" panose="02020603050405020304" pitchFamily="18" charset="0"/>
            </a:rPr>
          </a:br>
          <a:r>
            <a:rPr lang="ru-RU" sz="1800" b="0" i="0" kern="1200" dirty="0">
              <a:solidFill>
                <a:srgbClr val="002060"/>
              </a:solidFill>
              <a:latin typeface="+mn-lt"/>
              <a:ea typeface="+mn-ea"/>
              <a:cs typeface="Times New Roman" panose="02020603050405020304" pitchFamily="18" charset="0"/>
            </a:rPr>
            <a:t>резервом</a:t>
          </a:r>
        </a:p>
      </dsp:txBody>
      <dsp:txXfrm>
        <a:off x="7645886" y="3546119"/>
        <a:ext cx="3393866" cy="1787986"/>
      </dsp:txXfrm>
    </dsp:sp>
    <dsp:sp modelId="{84A217AC-FC7F-4734-96AA-E488C4E51467}">
      <dsp:nvSpPr>
        <dsp:cNvPr id="0" name=""/>
        <dsp:cNvSpPr/>
      </dsp:nvSpPr>
      <dsp:spPr>
        <a:xfrm>
          <a:off x="656796" y="2872893"/>
          <a:ext cx="5132036" cy="254746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>
              <a:solidFill>
                <a:srgbClr val="002060"/>
              </a:solidFill>
            </a:rPr>
            <a:t>формирование квалифицированного кадрового состава муниципальной службы</a:t>
          </a:r>
          <a:endParaRPr lang="ru-RU" sz="1800" b="0" i="0" kern="1200" dirty="0">
            <a:solidFill>
              <a:srgbClr val="002060"/>
            </a:solidFill>
            <a:latin typeface="Candara"/>
            <a:ea typeface="+mn-ea"/>
            <a:cs typeface="Times New Roman" panose="02020603050405020304" pitchFamily="18" charset="0"/>
          </a:endParaRPr>
        </a:p>
      </dsp:txBody>
      <dsp:txXfrm>
        <a:off x="712755" y="3565718"/>
        <a:ext cx="3480507" cy="1798679"/>
      </dsp:txXfrm>
    </dsp:sp>
    <dsp:sp modelId="{13A77D5C-08A7-4DAA-8C02-72B958B5E42D}">
      <dsp:nvSpPr>
        <dsp:cNvPr id="0" name=""/>
        <dsp:cNvSpPr/>
      </dsp:nvSpPr>
      <dsp:spPr>
        <a:xfrm>
          <a:off x="6064152" y="132608"/>
          <a:ext cx="5025383" cy="253900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8000" tIns="28800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  <a:latin typeface="+mn-lt"/>
            </a:rPr>
            <a:t>Совершенствование и развитие системы стимулирования муниципальных служащих</a:t>
          </a:r>
          <a:endParaRPr lang="ru-RU" sz="1800" b="0" i="0" kern="1200" dirty="0">
            <a:solidFill>
              <a:srgbClr val="002060"/>
            </a:solidFill>
            <a:latin typeface="+mn-lt"/>
            <a:ea typeface="+mn-ea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0" i="0" kern="1200" dirty="0">
            <a:solidFill>
              <a:srgbClr val="073E87"/>
            </a:solidFill>
            <a:latin typeface="Candara"/>
            <a:ea typeface="+mn-ea"/>
            <a:cs typeface="Times New Roman" panose="02020603050405020304" pitchFamily="18" charset="0"/>
          </a:endParaRPr>
        </a:p>
      </dsp:txBody>
      <dsp:txXfrm>
        <a:off x="7627541" y="188382"/>
        <a:ext cx="3406220" cy="1792703"/>
      </dsp:txXfrm>
    </dsp:sp>
    <dsp:sp modelId="{BEF5E4FE-6494-464B-A0D4-70C965B63A83}">
      <dsp:nvSpPr>
        <dsp:cNvPr id="0" name=""/>
        <dsp:cNvSpPr/>
      </dsp:nvSpPr>
      <dsp:spPr>
        <a:xfrm>
          <a:off x="679004" y="119950"/>
          <a:ext cx="5097136" cy="24698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21600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002060"/>
              </a:solidFill>
            </a:rPr>
            <a:t>Создание условий для оптимального организационно-</a:t>
          </a:r>
          <a:br>
            <a:rPr lang="ru-RU" sz="1800" kern="1200" dirty="0">
              <a:solidFill>
                <a:srgbClr val="002060"/>
              </a:solidFill>
            </a:rPr>
          </a:br>
          <a:r>
            <a:rPr lang="ru-RU" sz="1800" kern="1200" dirty="0">
              <a:solidFill>
                <a:srgbClr val="002060"/>
              </a:solidFill>
            </a:rPr>
            <a:t>правового, методологического обеспечения</a:t>
          </a:r>
          <a:br>
            <a:rPr lang="ru-RU" sz="1800" kern="1200" dirty="0">
              <a:solidFill>
                <a:srgbClr val="002060"/>
              </a:solidFill>
            </a:rPr>
          </a:br>
          <a:r>
            <a:rPr lang="ru-RU" sz="1800" kern="1200" dirty="0">
              <a:solidFill>
                <a:srgbClr val="002060"/>
              </a:solidFill>
            </a:rPr>
            <a:t>муниципальной </a:t>
          </a:r>
          <a:br>
            <a:rPr lang="ru-RU" sz="1800" kern="1200" dirty="0">
              <a:solidFill>
                <a:srgbClr val="002060"/>
              </a:solidFill>
            </a:rPr>
          </a:br>
          <a:r>
            <a:rPr lang="ru-RU" sz="1800" kern="1200" dirty="0">
              <a:solidFill>
                <a:srgbClr val="002060"/>
              </a:solidFill>
            </a:rPr>
            <a:t>службы</a:t>
          </a:r>
          <a:endParaRPr lang="ru-RU" sz="1800" b="0" i="0" kern="1200" dirty="0">
            <a:solidFill>
              <a:srgbClr val="002060"/>
            </a:solidFill>
            <a:latin typeface="Candara"/>
            <a:ea typeface="+mn-ea"/>
            <a:cs typeface="Times New Roman" panose="02020603050405020304" pitchFamily="18" charset="0"/>
          </a:endParaRPr>
        </a:p>
      </dsp:txBody>
      <dsp:txXfrm>
        <a:off x="733258" y="174204"/>
        <a:ext cx="3459487" cy="1743861"/>
      </dsp:txXfrm>
    </dsp:sp>
    <dsp:sp modelId="{84934764-2699-460D-BE88-09ABC372ED36}">
      <dsp:nvSpPr>
        <dsp:cNvPr id="0" name=""/>
        <dsp:cNvSpPr/>
      </dsp:nvSpPr>
      <dsp:spPr>
        <a:xfrm>
          <a:off x="3396753" y="311277"/>
          <a:ext cx="2410599" cy="2410599"/>
        </a:xfrm>
        <a:prstGeom prst="pieWedge">
          <a:avLst/>
        </a:prstGeom>
        <a:solidFill>
          <a:srgbClr val="4584D3">
            <a:lumMod val="60000"/>
            <a:lumOff val="4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216000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2 500 тыс. руб</a:t>
          </a:r>
          <a:r>
            <a:rPr lang="ru-RU" sz="2400" b="0" i="0" kern="1200" dirty="0">
              <a:solidFill>
                <a:srgbClr val="073E87"/>
              </a:solidFill>
              <a:latin typeface="+mn-lt"/>
              <a:ea typeface="+mn-ea"/>
              <a:cs typeface="+mn-cs"/>
            </a:rPr>
            <a:t>. </a:t>
          </a:r>
          <a:endParaRPr lang="ru-RU" sz="2400" b="0" i="0" kern="1200" dirty="0">
            <a:solidFill>
              <a:srgbClr val="073E87"/>
            </a:solidFill>
            <a:latin typeface="+mn-lt"/>
            <a:ea typeface="+mn-ea"/>
            <a:cs typeface="Times New Roman" panose="02020603050405020304" pitchFamily="18" charset="0"/>
          </a:endParaRPr>
        </a:p>
      </dsp:txBody>
      <dsp:txXfrm>
        <a:off x="4102801" y="1017325"/>
        <a:ext cx="1704551" cy="1704551"/>
      </dsp:txXfrm>
    </dsp:sp>
    <dsp:sp modelId="{B492D797-C151-49F0-865F-DCE238EA62FF}">
      <dsp:nvSpPr>
        <dsp:cNvPr id="0" name=""/>
        <dsp:cNvSpPr/>
      </dsp:nvSpPr>
      <dsp:spPr>
        <a:xfrm rot="5400000">
          <a:off x="6008973" y="310120"/>
          <a:ext cx="2410599" cy="2410599"/>
        </a:xfrm>
        <a:prstGeom prst="pieWedge">
          <a:avLst/>
        </a:prstGeom>
        <a:solidFill>
          <a:srgbClr val="8FB5E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00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kern="1200" dirty="0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Не требует </a:t>
          </a:r>
          <a:r>
            <a:rPr lang="ru-RU" sz="2200" b="0" i="0" kern="1200" dirty="0" err="1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финанси-рования</a:t>
          </a:r>
          <a:endParaRPr lang="ru-RU" sz="2200" b="0" i="0" kern="1200" dirty="0">
            <a:solidFill>
              <a:srgbClr val="073E87"/>
            </a:solidFill>
            <a:latin typeface="+mn-lt"/>
            <a:ea typeface="+mn-ea"/>
            <a:cs typeface="+mn-cs"/>
          </a:endParaRPr>
        </a:p>
      </dsp:txBody>
      <dsp:txXfrm rot="-5400000">
        <a:off x="6008973" y="1016168"/>
        <a:ext cx="1704551" cy="1704551"/>
      </dsp:txXfrm>
    </dsp:sp>
    <dsp:sp modelId="{D956A417-FFB3-4E60-A40E-71C70CA581BD}">
      <dsp:nvSpPr>
        <dsp:cNvPr id="0" name=""/>
        <dsp:cNvSpPr/>
      </dsp:nvSpPr>
      <dsp:spPr>
        <a:xfrm rot="10800000">
          <a:off x="6037250" y="2858363"/>
          <a:ext cx="2410599" cy="2410599"/>
        </a:xfrm>
        <a:prstGeom prst="pieWedge">
          <a:avLst/>
        </a:prstGeom>
        <a:solidFill>
          <a:srgbClr val="8FB5E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999" tIns="756000" rIns="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kern="1200" dirty="0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Не требует </a:t>
          </a:r>
          <a:r>
            <a:rPr lang="ru-RU" sz="2200" b="0" i="0" kern="1200" dirty="0" err="1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финанси-рования</a:t>
          </a:r>
          <a:endParaRPr lang="ru-RU" sz="2200" b="0" i="0" kern="1200" dirty="0">
            <a:solidFill>
              <a:srgbClr val="073E87"/>
            </a:solidFill>
            <a:latin typeface="+mn-lt"/>
            <a:ea typeface="+mn-ea"/>
            <a:cs typeface="Times New Roman" panose="02020603050405020304" pitchFamily="18" charset="0"/>
          </a:endParaRPr>
        </a:p>
      </dsp:txBody>
      <dsp:txXfrm rot="10800000">
        <a:off x="6037250" y="2858363"/>
        <a:ext cx="1704551" cy="1704551"/>
      </dsp:txXfrm>
    </dsp:sp>
    <dsp:sp modelId="{49F73268-915A-4269-BBBB-11AAD0DFE914}">
      <dsp:nvSpPr>
        <dsp:cNvPr id="0" name=""/>
        <dsp:cNvSpPr/>
      </dsp:nvSpPr>
      <dsp:spPr>
        <a:xfrm rot="16200000">
          <a:off x="3419388" y="2850962"/>
          <a:ext cx="2410599" cy="2410599"/>
        </a:xfrm>
        <a:prstGeom prst="pieWedge">
          <a:avLst/>
        </a:prstGeom>
        <a:solidFill>
          <a:srgbClr val="8FB5E5"/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360000" bIns="39600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solidFill>
                <a:srgbClr val="073E87"/>
              </a:solidFill>
              <a:latin typeface="+mn-lt"/>
              <a:ea typeface="+mn-ea"/>
              <a:cs typeface="Times New Roman" panose="02020603050405020304" pitchFamily="18" charset="0"/>
            </a:rPr>
            <a:t>23 251 тыс. руб.</a:t>
          </a:r>
        </a:p>
      </dsp:txBody>
      <dsp:txXfrm rot="5400000">
        <a:off x="4125436" y="2850962"/>
        <a:ext cx="1704551" cy="1704551"/>
      </dsp:txXfrm>
    </dsp:sp>
    <dsp:sp modelId="{89AE96FA-45EC-4AA0-82C9-21D1E1FBC2BC}">
      <dsp:nvSpPr>
        <dsp:cNvPr id="0" name=""/>
        <dsp:cNvSpPr/>
      </dsp:nvSpPr>
      <dsp:spPr>
        <a:xfrm>
          <a:off x="5486742" y="2023203"/>
          <a:ext cx="832297" cy="723736"/>
        </a:xfrm>
        <a:prstGeom prst="circularArrow">
          <a:avLst/>
        </a:prstGeom>
        <a:solidFill>
          <a:srgbClr val="31B6FD">
            <a:tint val="6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D86B73-3F50-4660-8F9E-B39795585EAE}">
      <dsp:nvSpPr>
        <dsp:cNvPr id="0" name=""/>
        <dsp:cNvSpPr/>
      </dsp:nvSpPr>
      <dsp:spPr>
        <a:xfrm rot="10800000">
          <a:off x="5486742" y="2777015"/>
          <a:ext cx="832297" cy="723736"/>
        </a:xfrm>
        <a:prstGeom prst="circularArrow">
          <a:avLst/>
        </a:prstGeom>
        <a:solidFill>
          <a:srgbClr val="31B6FD">
            <a:tint val="6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91AC8-E5DB-4E4E-A242-5802DB92B5AA}">
      <dsp:nvSpPr>
        <dsp:cNvPr id="0" name=""/>
        <dsp:cNvSpPr/>
      </dsp:nvSpPr>
      <dsp:spPr>
        <a:xfrm>
          <a:off x="-8499669" y="-1299033"/>
          <a:ext cx="10119194" cy="10119194"/>
        </a:xfrm>
        <a:prstGeom prst="blockArc">
          <a:avLst>
            <a:gd name="adj1" fmla="val 18900000"/>
            <a:gd name="adj2" fmla="val 2700000"/>
            <a:gd name="adj3" fmla="val 2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B11B7-34FD-4F95-B98F-1A1115B39FCE}">
      <dsp:nvSpPr>
        <dsp:cNvPr id="0" name=""/>
        <dsp:cNvSpPr/>
      </dsp:nvSpPr>
      <dsp:spPr>
        <a:xfrm>
          <a:off x="1043932" y="616988"/>
          <a:ext cx="7241208" cy="1701940"/>
        </a:xfrm>
        <a:prstGeom prst="homePlate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93979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Внедрение современных цифровых </a:t>
          </a:r>
          <a:r>
            <a:rPr lang="ru-RU" sz="2400" kern="1200" dirty="0" smtClean="0"/>
            <a:t>технологий в </a:t>
          </a:r>
          <a:r>
            <a:rPr lang="ru-RU" sz="2400" kern="1200" dirty="0"/>
            <a:t>кадровые процессы</a:t>
          </a:r>
        </a:p>
      </dsp:txBody>
      <dsp:txXfrm>
        <a:off x="1043932" y="616988"/>
        <a:ext cx="6815723" cy="1701940"/>
      </dsp:txXfrm>
    </dsp:sp>
    <dsp:sp modelId="{9259C0D9-6567-4C8B-83CF-7B1F8192BE18}">
      <dsp:nvSpPr>
        <dsp:cNvPr id="0" name=""/>
        <dsp:cNvSpPr/>
      </dsp:nvSpPr>
      <dsp:spPr>
        <a:xfrm>
          <a:off x="103791" y="564084"/>
          <a:ext cx="1880281" cy="18802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42ACA-4AC7-4148-A39D-37A37BF96E02}">
      <dsp:nvSpPr>
        <dsp:cNvPr id="0" name=""/>
        <dsp:cNvSpPr/>
      </dsp:nvSpPr>
      <dsp:spPr>
        <a:xfrm>
          <a:off x="1590718" y="2988459"/>
          <a:ext cx="6694422" cy="1619779"/>
        </a:xfrm>
        <a:prstGeom prst="homePlate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93979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Совершенствование </a:t>
          </a:r>
          <a:r>
            <a:rPr lang="ru-RU" sz="2400" kern="1200" dirty="0" smtClean="0"/>
            <a:t>деятельности в </a:t>
          </a:r>
          <a:r>
            <a:rPr lang="ru-RU" sz="2400" kern="1200" dirty="0"/>
            <a:t>области оценки персонала</a:t>
          </a:r>
        </a:p>
      </dsp:txBody>
      <dsp:txXfrm>
        <a:off x="1590718" y="2988459"/>
        <a:ext cx="6289477" cy="1619779"/>
      </dsp:txXfrm>
    </dsp:sp>
    <dsp:sp modelId="{AFB5C2C9-131E-4E2A-AA87-592D8519669D}">
      <dsp:nvSpPr>
        <dsp:cNvPr id="0" name=""/>
        <dsp:cNvSpPr/>
      </dsp:nvSpPr>
      <dsp:spPr>
        <a:xfrm>
          <a:off x="650577" y="2820422"/>
          <a:ext cx="1880281" cy="18802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4F568-A3FA-49CF-BD04-58A11D308AFD}">
      <dsp:nvSpPr>
        <dsp:cNvPr id="0" name=""/>
        <dsp:cNvSpPr/>
      </dsp:nvSpPr>
      <dsp:spPr>
        <a:xfrm>
          <a:off x="1043932" y="5184846"/>
          <a:ext cx="7241208" cy="1664109"/>
        </a:xfrm>
        <a:prstGeom prst="homePlate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93979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Расширение учебных программ </a:t>
          </a:r>
          <a:br>
            <a:rPr lang="ru-RU" sz="2400" kern="1200" dirty="0"/>
          </a:br>
          <a:r>
            <a:rPr lang="ru-RU" sz="2400" kern="1200" dirty="0"/>
            <a:t>и методов обучения</a:t>
          </a:r>
        </a:p>
      </dsp:txBody>
      <dsp:txXfrm>
        <a:off x="1043932" y="5184846"/>
        <a:ext cx="6825181" cy="1664109"/>
      </dsp:txXfrm>
    </dsp:sp>
    <dsp:sp modelId="{F9AAFD92-8B7B-43F4-AA38-73FC6FF6BD96}">
      <dsp:nvSpPr>
        <dsp:cNvPr id="0" name=""/>
        <dsp:cNvSpPr/>
      </dsp:nvSpPr>
      <dsp:spPr>
        <a:xfrm>
          <a:off x="103791" y="5076760"/>
          <a:ext cx="1880281" cy="18802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0125D-ED07-6844-8DDC-54A80F5CF57A}">
      <dsp:nvSpPr>
        <dsp:cNvPr id="0" name=""/>
        <dsp:cNvSpPr/>
      </dsp:nvSpPr>
      <dsp:spPr>
        <a:xfrm>
          <a:off x="0" y="0"/>
          <a:ext cx="949616" cy="949616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AEC33-D6AF-294B-90E7-06B36AFDBDA4}">
      <dsp:nvSpPr>
        <dsp:cNvPr id="0" name=""/>
        <dsp:cNvSpPr/>
      </dsp:nvSpPr>
      <dsp:spPr>
        <a:xfrm>
          <a:off x="474808" y="0"/>
          <a:ext cx="7806111" cy="94961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Автоматизированное централизованное тестирование муниципальных служащих, подлежащих аттестации в 2019 году </a:t>
          </a:r>
        </a:p>
      </dsp:txBody>
      <dsp:txXfrm>
        <a:off x="474808" y="0"/>
        <a:ext cx="7806111" cy="9496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7FDFD-9BEE-9E41-8A93-E3154F094329}">
      <dsp:nvSpPr>
        <dsp:cNvPr id="0" name=""/>
        <dsp:cNvSpPr/>
      </dsp:nvSpPr>
      <dsp:spPr>
        <a:xfrm>
          <a:off x="0" y="0"/>
          <a:ext cx="1166748" cy="1166748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D1CAD-6ED1-B348-B724-744CEEA815DE}">
      <dsp:nvSpPr>
        <dsp:cNvPr id="0" name=""/>
        <dsp:cNvSpPr/>
      </dsp:nvSpPr>
      <dsp:spPr>
        <a:xfrm>
          <a:off x="583374" y="0"/>
          <a:ext cx="7697545" cy="11667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Внедрение комплекса автоматизированных психодиагностических тестов для оценки уровня управленческих, деловых, индивидуально-психологических и личностных компетенций персонала</a:t>
          </a:r>
        </a:p>
      </dsp:txBody>
      <dsp:txXfrm>
        <a:off x="583374" y="0"/>
        <a:ext cx="7697545" cy="11667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C087D-E22D-1D47-954E-12BBE7B33814}">
      <dsp:nvSpPr>
        <dsp:cNvPr id="0" name=""/>
        <dsp:cNvSpPr/>
      </dsp:nvSpPr>
      <dsp:spPr>
        <a:xfrm>
          <a:off x="0" y="0"/>
          <a:ext cx="1021995" cy="1021995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B17C8-0B0B-164D-9410-9AD8C78513B6}">
      <dsp:nvSpPr>
        <dsp:cNvPr id="0" name=""/>
        <dsp:cNvSpPr/>
      </dsp:nvSpPr>
      <dsp:spPr>
        <a:xfrm>
          <a:off x="510997" y="0"/>
          <a:ext cx="7769921" cy="10219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Централизованное тестирование претендентов в кадровый резерв на муниципальную службу </a:t>
          </a:r>
        </a:p>
      </dsp:txBody>
      <dsp:txXfrm>
        <a:off x="510997" y="0"/>
        <a:ext cx="7769921" cy="10219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BACE2-BA46-E94F-8B9C-1B361F1455F8}">
      <dsp:nvSpPr>
        <dsp:cNvPr id="0" name=""/>
        <dsp:cNvSpPr/>
      </dsp:nvSpPr>
      <dsp:spPr>
        <a:xfrm>
          <a:off x="0" y="0"/>
          <a:ext cx="975031" cy="975031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1984D-4109-A147-ADD8-23BED34B45BB}">
      <dsp:nvSpPr>
        <dsp:cNvPr id="0" name=""/>
        <dsp:cNvSpPr/>
      </dsp:nvSpPr>
      <dsp:spPr>
        <a:xfrm>
          <a:off x="487515" y="0"/>
          <a:ext cx="7793403" cy="9750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Автоматизированное тестирование студентов, </a:t>
          </a:r>
          <a:br>
            <a:rPr lang="ru-RU" sz="2000" kern="1200" dirty="0"/>
          </a:br>
          <a:r>
            <a:rPr lang="ru-RU" sz="2000" kern="1200" dirty="0"/>
            <a:t>проходящих практику в Администрации</a:t>
          </a:r>
        </a:p>
      </dsp:txBody>
      <dsp:txXfrm>
        <a:off x="487515" y="0"/>
        <a:ext cx="7793403" cy="9750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96AFA-3A5C-AC47-9292-7984830F05D0}">
      <dsp:nvSpPr>
        <dsp:cNvPr id="0" name=""/>
        <dsp:cNvSpPr/>
      </dsp:nvSpPr>
      <dsp:spPr>
        <a:xfrm>
          <a:off x="0" y="0"/>
          <a:ext cx="975031" cy="975031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7AFC6-C4D4-4541-8CCD-520F831308FD}">
      <dsp:nvSpPr>
        <dsp:cNvPr id="0" name=""/>
        <dsp:cNvSpPr/>
      </dsp:nvSpPr>
      <dsp:spPr>
        <a:xfrm>
          <a:off x="487515" y="0"/>
          <a:ext cx="7793402" cy="9750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Автоматизированное тестирование вновь принятых муниципальных служащих в рамках подготовки индивидуального плана профессионального развития</a:t>
          </a:r>
        </a:p>
      </dsp:txBody>
      <dsp:txXfrm>
        <a:off x="487515" y="0"/>
        <a:ext cx="7793402" cy="9750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36F3E-A519-F941-929C-8885083EC900}">
      <dsp:nvSpPr>
        <dsp:cNvPr id="0" name=""/>
        <dsp:cNvSpPr/>
      </dsp:nvSpPr>
      <dsp:spPr>
        <a:xfrm>
          <a:off x="0" y="0"/>
          <a:ext cx="975031" cy="975031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60C85-73CA-C949-A4AE-60353EF29924}">
      <dsp:nvSpPr>
        <dsp:cNvPr id="0" name=""/>
        <dsp:cNvSpPr/>
      </dsp:nvSpPr>
      <dsp:spPr>
        <a:xfrm>
          <a:off x="487515" y="0"/>
          <a:ext cx="7793402" cy="9750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Автоматизированная оценка кандидатов на руководящие должности подведомственных учреждений</a:t>
          </a:r>
        </a:p>
      </dsp:txBody>
      <dsp:txXfrm>
        <a:off x="487515" y="0"/>
        <a:ext cx="7793402" cy="975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7B4F4-758A-422E-957B-11B9C0EAE26F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399E-4BD3-4DA5-9B57-D7304B1E5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30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12512-D159-42E5-8E35-33A074F3D9E6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C913F-1CE2-4E1E-81E2-B2F99B206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4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20E2BA-AE3A-2A4A-BF4A-3FF7DDE5F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4D433A0-A538-6F43-8730-010AF7FB3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E73DFE-EAF4-364A-8CF2-E9B47D88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2A2475-0105-4933-910A-33ACD4905735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A37C1A-D421-624B-A48D-42DB0163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63DBF1-80F2-0040-AB3C-2DAB8B18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53C6D-14C7-4159-9DC3-88C2395339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59617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E16CE7-BF25-9542-9843-E0B2B14E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84B7E3F-5428-3E42-91B8-E27D5929B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7EE978-3B2F-ED4E-8AA0-F62B2CF25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F7C156-3E44-4C8E-B87C-642DB3B5ED97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A1E48F-5947-724A-86C2-B0B9CBF7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B78D9D9-89B9-E540-8E3E-C83260F4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390F0-3CAC-4C53-B14A-207C0E5CCC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1808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7900871-D12E-D843-A7C8-D41161C8CF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28C6CDC-C21C-7B41-8FF1-ED62432D7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55ED04-679F-3A49-988B-3DE409A5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B34CCB-2653-487E-8A85-C839CE4AA978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79A46B-77C3-C14A-BA36-0F32671D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1CBD0C-0211-5C49-8EDB-24237F75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3B976-B593-4C77-8A86-21AF877170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95936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FE84FE-2991-BA4D-BE3C-E2960C32B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CE9CAC-1433-E148-9438-9B3EC8D3F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B6326F-D491-CA4D-9F6A-F7CECFE0F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6A481-BB19-42D5-AEEB-48BA3DFB633C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A2AD0A-557A-344B-859B-3D93DE29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7A7F04-B6CF-ED45-B15F-3BC30A88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EEE5-8A03-4100-80B9-A759F96B4E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94791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E003AC-EB03-F546-A107-C751FF80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C55CCD-B73C-884B-891A-F5461B95A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561BE3-5102-9348-8C79-1B0F3EB7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6AC40C-51C6-4129-987D-4DFBBC43FD7D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F14D4C5-5F5C-0C4D-9F51-48E630274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1B151F6-75AD-7C4A-8FB5-93CCD183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77AD2-290A-4E14-B9AC-3951E3C3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20136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F4DB3B-E867-B544-BA10-DFA6254BB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B4C519-0404-6145-A9B1-3E4DD21AF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31E1BEC-C348-A041-ACF1-570257C8A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5757DFD-ECD0-5344-8F98-F728D351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23815-6544-4AB6-9B32-658074130ED6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5C17F85-E114-D747-B722-1906EC42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05E0640-8B9D-C34B-A5AC-EF3D691C7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29995-ECBA-4193-8D83-BD1444368D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6637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3B5672-9D5A-BB45-B3D2-68ACAFF22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ED7E92E-910B-BD4B-BE81-63222BFD7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5E0624F-6D15-024D-B588-383EADC6F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AF4DD72-ED50-914D-9EEC-B06446593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0CF9C43-0F80-084C-A504-AD51797E1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236DCA4-78AB-9B45-8829-866E824B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A5CCBF-0CA9-4551-B8ED-1A614CB2BDD5}" type="datetime1">
              <a:rPr lang="en-US" smtClean="0"/>
              <a:t>9/5/2019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946FB6-1DC0-9C41-BB00-A12DAD53F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B75A47A-4A81-844D-A7C7-2D55EFFB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9D299-64F7-4927-8888-D09A78F04A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8188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A44E00-EC43-2640-B2BD-2DFBEEAE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B4C37D3-4E75-0541-BC82-FF8CCA184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844352-5194-4328-9BD2-3CEF2B1952CB}" type="datetime1">
              <a:rPr lang="en-US" smtClean="0"/>
              <a:t>9/5/2019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6EAC24A-84CC-474A-BDE0-0618A47D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A8EA165-1880-E14B-867F-2AC1A282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38E28-8EF0-44C1-AC8F-3AF115F42A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31627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B3C6858-BCBA-CA49-8CCE-C6A410252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76BD08-0ACF-48C1-A713-14C8554FA244}" type="datetime1">
              <a:rPr lang="en-US" smtClean="0"/>
              <a:t>9/5/2019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9E7FA38-26E4-AB44-8469-D78B2D5E7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8AD5D9A-7041-6E41-BF33-68C9EC98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B835F-D7D2-4612-A3E2-89541ADEBF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20559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BA5C9F-C2FF-014B-AFAA-5833DDF49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C442A3A-9FC5-204C-AD76-B83A7549A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45019C5-C332-0947-BC03-BDEA0EC79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27647C4-CC72-3244-9474-51CFB964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D07D49-3AF4-4E22-AC96-9619E236398D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FFDFDD4-3971-C042-AC0C-E9FCC5006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4A8BF9-7F01-C54F-BA34-7166FB74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423DE-4B2B-44C6-8AC6-0DBF0E1F61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873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D08CF0-0E28-8841-8860-93AEA1462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E89E6D7-EC61-C843-977F-FF680514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CE2A2C2-EEB4-D147-8F5F-D508F872D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91B4D9-0B64-CE4B-B9CF-7707B2BFF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125820-31CC-4955-8205-55AF977A73BB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0D99DD9-8540-9D49-96C4-33ED775C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ECC92AF-C345-DE48-B584-A4F34135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5E18D-1844-40EA-A4DC-432636B4B9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72392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100000">
              <a:schemeClr val="tx1">
                <a:lumMod val="85000"/>
              </a:schemeClr>
            </a:gs>
            <a:gs pos="100000">
              <a:srgbClr val="F8F8F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026659-18B7-BE43-89D5-3F0FE9A5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96D1E7-41CA-0648-A2A5-F645AAA2A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84F4CC-E61E-8B40-A9A3-A9AA404D2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6EFB7B-8FD3-44AC-A6A3-01989921B32D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DA8B60-107C-3647-AE1F-40CECF2B2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B6A966-46EF-D243-9382-39E898767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15BF04-E6D4-4520-BB32-762EBE4553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36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</p:sldLayoutIdLst>
  <p:transition spd="slow">
    <p:push/>
  </p:transition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26" Type="http://schemas.openxmlformats.org/officeDocument/2006/relationships/diagramColors" Target="../diagrams/colors8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5" Type="http://schemas.openxmlformats.org/officeDocument/2006/relationships/diagramQuickStyle" Target="../diagrams/quickStyle8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29" Type="http://schemas.openxmlformats.org/officeDocument/2006/relationships/diagramLayout" Target="../diagrams/layout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24" Type="http://schemas.openxmlformats.org/officeDocument/2006/relationships/diagramLayout" Target="../diagrams/layout8.xml"/><Relationship Id="rId32" Type="http://schemas.microsoft.com/office/2007/relationships/diagramDrawing" Target="../diagrams/drawing9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23" Type="http://schemas.openxmlformats.org/officeDocument/2006/relationships/diagramData" Target="../diagrams/data8.xml"/><Relationship Id="rId28" Type="http://schemas.openxmlformats.org/officeDocument/2006/relationships/diagramData" Target="../diagrams/data9.xml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31" Type="http://schemas.openxmlformats.org/officeDocument/2006/relationships/diagramColors" Target="../diagrams/colors9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Relationship Id="rId27" Type="http://schemas.microsoft.com/office/2007/relationships/diagramDrawing" Target="../diagrams/drawing8.xml"/><Relationship Id="rId30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61740" y="2843390"/>
            <a:ext cx="11881320" cy="5561802"/>
          </a:xfrm>
          <a:prstGeom prst="rect">
            <a:avLst/>
          </a:prstGeom>
          <a:ln w="2222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5" tIns="45718" rIns="91435" bIns="45718" rtlCol="0" anchor="t"/>
          <a:lstStyle/>
          <a:p>
            <a:endParaRPr lang="ru-RU" sz="1800" dirty="0">
              <a:solidFill>
                <a:srgbClr val="002060"/>
              </a:solidFill>
            </a:endParaRPr>
          </a:p>
          <a:p>
            <a:endParaRPr lang="ru-RU" sz="18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</a:pPr>
            <a:r>
              <a:rPr lang="ru-RU" sz="3600" dirty="0" smtClean="0">
                <a:solidFill>
                  <a:srgbClr val="002060"/>
                </a:solidFill>
              </a:rPr>
              <a:t>СТРАТЕГИЯ РАЗВИТИЯ </a:t>
            </a:r>
          </a:p>
          <a:p>
            <a:pPr>
              <a:spcBef>
                <a:spcPts val="1200"/>
              </a:spcBef>
            </a:pPr>
            <a:r>
              <a:rPr lang="ru-RU" sz="3600" dirty="0" smtClean="0">
                <a:solidFill>
                  <a:srgbClr val="002060"/>
                </a:solidFill>
              </a:rPr>
              <a:t>МУНИЦИПАЛЬНОЙ СЛУЖБЫ </a:t>
            </a:r>
          </a:p>
          <a:p>
            <a:pPr>
              <a:spcBef>
                <a:spcPts val="1200"/>
              </a:spcBef>
            </a:pPr>
            <a:r>
              <a:rPr lang="ru-RU" sz="3600" dirty="0" smtClean="0">
                <a:solidFill>
                  <a:srgbClr val="002060"/>
                </a:solidFill>
              </a:rPr>
              <a:t>В ГОРОДСКОМ ОКРУГЕ САМАРА</a:t>
            </a:r>
          </a:p>
          <a:p>
            <a:endParaRPr lang="ru-RU" sz="3200" dirty="0">
              <a:solidFill>
                <a:srgbClr val="002060"/>
              </a:solidFill>
            </a:endParaRPr>
          </a:p>
          <a:p>
            <a:endParaRPr lang="ru-RU" sz="1200" dirty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Руководитель Департамента по управлению персоналом и кадровой политике Аппарата Администрации городского округа Самара </a:t>
            </a:r>
            <a:endParaRPr lang="ru-RU" sz="24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800" dirty="0" smtClean="0">
                <a:solidFill>
                  <a:srgbClr val="002060"/>
                </a:solidFill>
              </a:rPr>
              <a:t>Степанова Екатерина Николаевна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xmlns="" id="{5A7E717E-37DA-1747-BECC-7F1F56302CEC}"/>
              </a:ext>
            </a:extLst>
          </p:cNvPr>
          <p:cNvSpPr txBox="1">
            <a:spLocks/>
          </p:cNvSpPr>
          <p:nvPr/>
        </p:nvSpPr>
        <p:spPr bwMode="auto">
          <a:xfrm>
            <a:off x="237704" y="1420416"/>
            <a:ext cx="1252939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130046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defRPr/>
            </a:pPr>
            <a:r>
              <a:rPr lang="ru-RU" sz="3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Администрация городского округа Самара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C:\Users\MorozovaAV\Pictures\261402_html_m7ffd8162.jpg">
            <a:extLst>
              <a:ext uri="{FF2B5EF4-FFF2-40B4-BE49-F238E27FC236}">
                <a16:creationId xmlns:a16="http://schemas.microsoft.com/office/drawing/2014/main" xmlns="" id="{73BB3148-87F0-D64E-A892-0FDD970F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8620" y="124272"/>
            <a:ext cx="80756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B835F-D7D2-4612-A3E2-89541ADEBFC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503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Современные цифровые технологии</a:t>
              </a: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6192688" cy="483610"/>
            <a:chOff x="453728" y="9120318"/>
            <a:chExt cx="6192688" cy="483610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52158F02-97D1-2F45-A43A-4447C359BFE8}"/>
                </a:ext>
              </a:extLst>
            </p:cNvPr>
            <p:cNvCxnSpPr>
              <a:cxnSpLocks/>
            </p:cNvCxnSpPr>
            <p:nvPr/>
          </p:nvCxnSpPr>
          <p:spPr>
            <a:xfrm>
              <a:off x="957784" y="9120318"/>
              <a:ext cx="5688632" cy="0"/>
            </a:xfrm>
            <a:prstGeom prst="line">
              <a:avLst/>
            </a:prstGeom>
            <a:ln w="63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18" name="Текст 5"/>
          <p:cNvSpPr txBox="1">
            <a:spLocks/>
          </p:cNvSpPr>
          <p:nvPr/>
        </p:nvSpPr>
        <p:spPr>
          <a:xfrm>
            <a:off x="957784" y="9294688"/>
            <a:ext cx="9433048" cy="334640"/>
          </a:xfrm>
          <a:prstGeom prst="rect">
            <a:avLst/>
          </a:prstGeom>
        </p:spPr>
        <p:txBody>
          <a:bodyPr lIns="0" rIns="0" rtlCol="0" anchor="ctr">
            <a:normAutofit fontScale="92500" lnSpcReduction="20000"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Администрация городского округа Самара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7AE7BB5-A25A-4F41-A113-772D4F4DF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60" y="5196149"/>
            <a:ext cx="11760312" cy="385328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7F8082A0-8B0F-1E4A-9C3A-80588531A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045" y="2212504"/>
            <a:ext cx="1702019" cy="10564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8FE94E0-4DB0-B646-B5DD-DE765F01B3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19"/>
          <a:stretch/>
        </p:blipFill>
        <p:spPr>
          <a:xfrm>
            <a:off x="4117266" y="2212504"/>
            <a:ext cx="8175820" cy="104418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8BBE74DE-35F9-694C-AE15-A27CFD437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3628256"/>
            <a:ext cx="11671300" cy="17526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0DB00942-956B-A443-B751-28F6E34BAE3F}"/>
              </a:ext>
            </a:extLst>
          </p:cNvPr>
          <p:cNvSpPr/>
          <p:nvPr/>
        </p:nvSpPr>
        <p:spPr>
          <a:xfrm>
            <a:off x="237704" y="1276400"/>
            <a:ext cx="12529392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Комплекс </a:t>
            </a:r>
            <a:r>
              <a:rPr lang="ru-RU" sz="2400" dirty="0">
                <a:solidFill>
                  <a:srgbClr val="FF0000"/>
                </a:solidFill>
                <a:latin typeface="+mj-lt"/>
              </a:rPr>
              <a:t>«БАРС-Кадры муниципальной службы WEB</a:t>
            </a: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»</a:t>
            </a:r>
            <a:endParaRPr lang="ru-RU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526736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049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Проект «КАДРОСФЕРА»</a:t>
              </a: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6192688" cy="483610"/>
            <a:chOff x="453728" y="9120318"/>
            <a:chExt cx="6192688" cy="483610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52158F02-97D1-2F45-A43A-4447C359BFE8}"/>
                </a:ext>
              </a:extLst>
            </p:cNvPr>
            <p:cNvCxnSpPr>
              <a:cxnSpLocks/>
            </p:cNvCxnSpPr>
            <p:nvPr/>
          </p:nvCxnSpPr>
          <p:spPr>
            <a:xfrm>
              <a:off x="957784" y="9120318"/>
              <a:ext cx="5688632" cy="0"/>
            </a:xfrm>
            <a:prstGeom prst="line">
              <a:avLst/>
            </a:prstGeom>
            <a:ln w="63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18" name="Текст 5"/>
          <p:cNvSpPr txBox="1">
            <a:spLocks/>
          </p:cNvSpPr>
          <p:nvPr/>
        </p:nvSpPr>
        <p:spPr>
          <a:xfrm>
            <a:off x="957784" y="9294688"/>
            <a:ext cx="9433048" cy="334640"/>
          </a:xfrm>
          <a:prstGeom prst="rect">
            <a:avLst/>
          </a:prstGeom>
        </p:spPr>
        <p:txBody>
          <a:bodyPr lIns="0" rIns="0" rtlCol="0" anchor="ctr">
            <a:normAutofit fontScale="92500" lnSpcReduction="20000"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Администрация городского округа Самара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xmlns="" id="{1B8D69C3-AA94-2A41-993A-1ED7A2E0FFA6}"/>
              </a:ext>
            </a:extLst>
          </p:cNvPr>
          <p:cNvSpPr txBox="1">
            <a:spLocks/>
          </p:cNvSpPr>
          <p:nvPr/>
        </p:nvSpPr>
        <p:spPr>
          <a:xfrm>
            <a:off x="3334048" y="1411356"/>
            <a:ext cx="5779674" cy="2566925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00460" eaLnBrk="1" fontAlgn="auto" hangingPunct="1">
              <a:spcAft>
                <a:spcPts val="0"/>
              </a:spcAft>
              <a:buNone/>
              <a:defRPr/>
            </a:pP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1833EDA-BC02-6E46-9DED-52BDA6E2F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2" y="3844224"/>
            <a:ext cx="1465527" cy="2460642"/>
          </a:xfrm>
          <a:prstGeom prst="rect">
            <a:avLst/>
          </a:prstGeom>
        </p:spPr>
      </p:pic>
      <p:pic>
        <p:nvPicPr>
          <p:cNvPr id="1026" name="Picture 2" descr="C:\Users\NikulinAA\Desktop\ДокладГГО\мат\Логотип кадросфер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17" y="1218253"/>
            <a:ext cx="2993561" cy="299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ikulinAA\Desktop\ДокладГГО\мат\фото кадросфера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3" b="16838"/>
          <a:stretch/>
        </p:blipFill>
        <p:spPr bwMode="auto">
          <a:xfrm>
            <a:off x="3732671" y="6749008"/>
            <a:ext cx="4487999" cy="183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ikulinAA\Desktop\ДокладГГО\мат\gerb_samarskoj_oblast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294" y="3844224"/>
            <a:ext cx="2400690" cy="261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3774AAD-2493-BB40-9A6B-54F1D15D2864}"/>
              </a:ext>
            </a:extLst>
          </p:cNvPr>
          <p:cNvSpPr/>
          <p:nvPr/>
        </p:nvSpPr>
        <p:spPr>
          <a:xfrm>
            <a:off x="3334048" y="4679522"/>
            <a:ext cx="5285247" cy="14934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rgbClr val="002060"/>
                </a:solidFill>
              </a:rPr>
              <a:t>Меморандум о </a:t>
            </a:r>
            <a:r>
              <a:rPr lang="ru-RU" sz="3600" b="1" dirty="0" smtClean="0">
                <a:solidFill>
                  <a:srgbClr val="002060"/>
                </a:solidFill>
              </a:rPr>
              <a:t>сотрудничестве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526736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716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Тестирование муниципальных служащих</a:t>
              </a: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6192688" cy="483610"/>
            <a:chOff x="453728" y="9120318"/>
            <a:chExt cx="6192688" cy="483610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52158F02-97D1-2F45-A43A-4447C359BFE8}"/>
                </a:ext>
              </a:extLst>
            </p:cNvPr>
            <p:cNvCxnSpPr>
              <a:cxnSpLocks/>
            </p:cNvCxnSpPr>
            <p:nvPr/>
          </p:nvCxnSpPr>
          <p:spPr>
            <a:xfrm>
              <a:off x="957784" y="9120318"/>
              <a:ext cx="5688632" cy="0"/>
            </a:xfrm>
            <a:prstGeom prst="line">
              <a:avLst/>
            </a:prstGeom>
            <a:ln w="63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18" name="Текст 5"/>
          <p:cNvSpPr txBox="1">
            <a:spLocks/>
          </p:cNvSpPr>
          <p:nvPr/>
        </p:nvSpPr>
        <p:spPr>
          <a:xfrm>
            <a:off x="957784" y="9294688"/>
            <a:ext cx="9433048" cy="334640"/>
          </a:xfrm>
          <a:prstGeom prst="rect">
            <a:avLst/>
          </a:prstGeom>
        </p:spPr>
        <p:txBody>
          <a:bodyPr lIns="0" rIns="0" rtlCol="0" anchor="ctr">
            <a:normAutofit fontScale="92500" lnSpcReduction="20000"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Администрация городского округа Самара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7" name="Picture 1" descr="page1image4241179056">
            <a:extLst>
              <a:ext uri="{FF2B5EF4-FFF2-40B4-BE49-F238E27FC236}">
                <a16:creationId xmlns:a16="http://schemas.microsoft.com/office/drawing/2014/main" xmlns="" id="{886225CD-99C6-C04F-A1EF-DF142CD4D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5" y="1276400"/>
            <a:ext cx="2448272" cy="8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74774C0-B915-0A44-A6AE-CF14ADB95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156" y="1633302"/>
            <a:ext cx="4581853" cy="23622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BF17F50-75EA-FA41-821E-0AB9AC21E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720" y="7128315"/>
            <a:ext cx="4220760" cy="105519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8A15A3B-EF17-2049-ABD2-0DEB59335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433" y="4179701"/>
            <a:ext cx="5969000" cy="4394200"/>
          </a:xfrm>
          <a:prstGeom prst="rect">
            <a:avLst/>
          </a:prstGeom>
        </p:spPr>
      </p:pic>
      <p:sp>
        <p:nvSpPr>
          <p:cNvPr id="25" name="Текст 5">
            <a:extLst>
              <a:ext uri="{FF2B5EF4-FFF2-40B4-BE49-F238E27FC236}">
                <a16:creationId xmlns:a16="http://schemas.microsoft.com/office/drawing/2014/main" xmlns="" id="{1B8D69C3-AA94-2A41-993A-1ED7A2E0FFA6}"/>
              </a:ext>
            </a:extLst>
          </p:cNvPr>
          <p:cNvSpPr txBox="1">
            <a:spLocks/>
          </p:cNvSpPr>
          <p:nvPr/>
        </p:nvSpPr>
        <p:spPr>
          <a:xfrm>
            <a:off x="604367" y="4184524"/>
            <a:ext cx="5779674" cy="2566925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4000" b="1" dirty="0">
                <a:solidFill>
                  <a:srgbClr val="002060"/>
                </a:solidFill>
              </a:rPr>
              <a:t> Программа для создания тестов и онлайн тестирования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4E8917B9-88CC-5444-9E78-E3A6C8071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32" y="2162104"/>
            <a:ext cx="7268294" cy="181069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598744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78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Централизованная комплексная оценка персонала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6192688" cy="483610"/>
            <a:chOff x="453728" y="9120318"/>
            <a:chExt cx="6192688" cy="483610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52158F02-97D1-2F45-A43A-4447C359BFE8}"/>
                </a:ext>
              </a:extLst>
            </p:cNvPr>
            <p:cNvCxnSpPr>
              <a:cxnSpLocks/>
            </p:cNvCxnSpPr>
            <p:nvPr/>
          </p:nvCxnSpPr>
          <p:spPr>
            <a:xfrm>
              <a:off x="957784" y="9120318"/>
              <a:ext cx="5688632" cy="0"/>
            </a:xfrm>
            <a:prstGeom prst="line">
              <a:avLst/>
            </a:prstGeom>
            <a:ln w="63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72343CC3-CC7A-FD4C-A4E2-A48681409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35" y="844352"/>
            <a:ext cx="4429339" cy="504056"/>
          </a:xfrm>
          <a:prstGeom prst="rect">
            <a:avLst/>
          </a:prstGeom>
          <a:solidFill>
            <a:sysClr val="window" lastClr="FFFFFF"/>
          </a:solidFill>
          <a:ln w="9525" algn="ctr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ПЛАНИРУЕМЫЕ МЕРОПРИЯТИЯ: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6141CD2F-1E8D-564A-AFD9-968FA0310F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347066"/>
              </p:ext>
            </p:extLst>
          </p:nvPr>
        </p:nvGraphicFramePr>
        <p:xfrm>
          <a:off x="453728" y="1564432"/>
          <a:ext cx="8280919" cy="949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6" name="Схема 35">
            <a:extLst>
              <a:ext uri="{FF2B5EF4-FFF2-40B4-BE49-F238E27FC236}">
                <a16:creationId xmlns:a16="http://schemas.microsoft.com/office/drawing/2014/main" xmlns="" id="{AD47937C-9A54-8C40-BA45-12DFB64058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200881"/>
              </p:ext>
            </p:extLst>
          </p:nvPr>
        </p:nvGraphicFramePr>
        <p:xfrm>
          <a:off x="453728" y="2780647"/>
          <a:ext cx="8280919" cy="1166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0" name="Схема 39">
            <a:extLst>
              <a:ext uri="{FF2B5EF4-FFF2-40B4-BE49-F238E27FC236}">
                <a16:creationId xmlns:a16="http://schemas.microsoft.com/office/drawing/2014/main" xmlns="" id="{FFA0BC0A-DC1F-474A-8071-974A4764B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640528"/>
              </p:ext>
            </p:extLst>
          </p:nvPr>
        </p:nvGraphicFramePr>
        <p:xfrm>
          <a:off x="453727" y="7938886"/>
          <a:ext cx="8280919" cy="1021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7" name="Схема 36">
            <a:extLst>
              <a:ext uri="{FF2B5EF4-FFF2-40B4-BE49-F238E27FC236}">
                <a16:creationId xmlns:a16="http://schemas.microsoft.com/office/drawing/2014/main" xmlns="" id="{4261A00D-F743-E449-8B76-8EA208477D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2322716"/>
              </p:ext>
            </p:extLst>
          </p:nvPr>
        </p:nvGraphicFramePr>
        <p:xfrm>
          <a:off x="453727" y="4213994"/>
          <a:ext cx="8280919" cy="97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9" name="Схема 38">
            <a:extLst>
              <a:ext uri="{FF2B5EF4-FFF2-40B4-BE49-F238E27FC236}">
                <a16:creationId xmlns:a16="http://schemas.microsoft.com/office/drawing/2014/main" xmlns="" id="{1374D1F9-0800-C44C-973A-19DE3C0816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066147"/>
              </p:ext>
            </p:extLst>
          </p:nvPr>
        </p:nvGraphicFramePr>
        <p:xfrm>
          <a:off x="453729" y="6697254"/>
          <a:ext cx="8280918" cy="97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38" name="Схема 37">
            <a:extLst>
              <a:ext uri="{FF2B5EF4-FFF2-40B4-BE49-F238E27FC236}">
                <a16:creationId xmlns:a16="http://schemas.microsoft.com/office/drawing/2014/main" xmlns="" id="{D9C806CC-76B9-B741-9389-8E0E03E43F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700753"/>
              </p:ext>
            </p:extLst>
          </p:nvPr>
        </p:nvGraphicFramePr>
        <p:xfrm>
          <a:off x="453729" y="5455624"/>
          <a:ext cx="8280918" cy="97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F5AA02A2-DB3D-F745-8015-7E7078C44FD3}"/>
              </a:ext>
            </a:extLst>
          </p:cNvPr>
          <p:cNvSpPr/>
          <p:nvPr/>
        </p:nvSpPr>
        <p:spPr>
          <a:xfrm>
            <a:off x="10214793" y="3799527"/>
            <a:ext cx="1800200" cy="1800200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b="1" dirty="0"/>
              <a:t>    100 –</a:t>
            </a:r>
          </a:p>
          <a:p>
            <a:r>
              <a:rPr lang="ru-RU" sz="2400" b="1" dirty="0"/>
              <a:t> 150 человек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DD6D51CC-A4F7-B541-8940-FEE0E29C1543}"/>
              </a:ext>
            </a:extLst>
          </p:cNvPr>
          <p:cNvGrpSpPr/>
          <p:nvPr/>
        </p:nvGrpSpPr>
        <p:grpSpPr>
          <a:xfrm rot="16200000">
            <a:off x="8837580" y="3760068"/>
            <a:ext cx="1523554" cy="1873428"/>
            <a:chOff x="4693072" y="-2441947"/>
            <a:chExt cx="2751665" cy="5387570"/>
          </a:xfrm>
        </p:grpSpPr>
        <p:sp>
          <p:nvSpPr>
            <p:cNvPr id="25" name="Стрелка вправо 24">
              <a:extLst>
                <a:ext uri="{FF2B5EF4-FFF2-40B4-BE49-F238E27FC236}">
                  <a16:creationId xmlns:a16="http://schemas.microsoft.com/office/drawing/2014/main" xmlns="" id="{0AE99FA9-BB6B-F145-91C2-E5C21CF5787F}"/>
                </a:ext>
              </a:extLst>
            </p:cNvPr>
            <p:cNvSpPr/>
            <p:nvPr/>
          </p:nvSpPr>
          <p:spPr>
            <a:xfrm rot="5400000">
              <a:off x="3583957" y="-1332832"/>
              <a:ext cx="4969896" cy="2751665"/>
            </a:xfrm>
            <a:prstGeom prst="rightArrow">
              <a:avLst>
                <a:gd name="adj1" fmla="val 49278"/>
                <a:gd name="adj2" fmla="val 50000"/>
              </a:avLst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Стрелка вправо 4">
              <a:extLst>
                <a:ext uri="{FF2B5EF4-FFF2-40B4-BE49-F238E27FC236}">
                  <a16:creationId xmlns:a16="http://schemas.microsoft.com/office/drawing/2014/main" xmlns="" id="{A79A47C6-ED09-0A47-80D8-30C5B093EFDA}"/>
                </a:ext>
              </a:extLst>
            </p:cNvPr>
            <p:cNvSpPr/>
            <p:nvPr/>
          </p:nvSpPr>
          <p:spPr>
            <a:xfrm rot="5400000">
              <a:off x="3983884" y="-171275"/>
              <a:ext cx="4170046" cy="2063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t" anchorCtr="0">
              <a:noAutofit/>
            </a:bodyPr>
            <a:lstStyle/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</p:txBody>
        </p:sp>
      </p:grp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3179910F-CB84-644B-8DFB-AB65362B904A}"/>
              </a:ext>
            </a:extLst>
          </p:cNvPr>
          <p:cNvSpPr/>
          <p:nvPr/>
        </p:nvSpPr>
        <p:spPr>
          <a:xfrm>
            <a:off x="10214793" y="1170618"/>
            <a:ext cx="1800200" cy="1800200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b="1" dirty="0"/>
              <a:t> 200 человек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BE796A6F-0756-1D4A-BA49-FBDAACEFF176}"/>
              </a:ext>
            </a:extLst>
          </p:cNvPr>
          <p:cNvGrpSpPr/>
          <p:nvPr/>
        </p:nvGrpSpPr>
        <p:grpSpPr>
          <a:xfrm rot="16200000">
            <a:off x="8926955" y="1142600"/>
            <a:ext cx="1344803" cy="1803116"/>
            <a:chOff x="4881839" y="-2239743"/>
            <a:chExt cx="2428826" cy="5185366"/>
          </a:xfrm>
        </p:grpSpPr>
        <p:sp>
          <p:nvSpPr>
            <p:cNvPr id="30" name="Стрелка вправо 29">
              <a:extLst>
                <a:ext uri="{FF2B5EF4-FFF2-40B4-BE49-F238E27FC236}">
                  <a16:creationId xmlns:a16="http://schemas.microsoft.com/office/drawing/2014/main" xmlns="" id="{ED0C2E5B-CFDE-004C-9194-9D26E64CCA25}"/>
                </a:ext>
              </a:extLst>
            </p:cNvPr>
            <p:cNvSpPr/>
            <p:nvPr/>
          </p:nvSpPr>
          <p:spPr>
            <a:xfrm rot="5400000">
              <a:off x="3661856" y="-1019760"/>
              <a:ext cx="4868791" cy="2428826"/>
            </a:xfrm>
            <a:prstGeom prst="rightArrow">
              <a:avLst>
                <a:gd name="adj1" fmla="val 49278"/>
                <a:gd name="adj2" fmla="val 50000"/>
              </a:avLst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Стрелка вправо 4">
              <a:extLst>
                <a:ext uri="{FF2B5EF4-FFF2-40B4-BE49-F238E27FC236}">
                  <a16:creationId xmlns:a16="http://schemas.microsoft.com/office/drawing/2014/main" xmlns="" id="{BAD9D16F-3ED5-3C43-A195-78A9BDEF2BC0}"/>
                </a:ext>
              </a:extLst>
            </p:cNvPr>
            <p:cNvSpPr/>
            <p:nvPr/>
          </p:nvSpPr>
          <p:spPr>
            <a:xfrm rot="5400000">
              <a:off x="3983884" y="-171274"/>
              <a:ext cx="4170045" cy="2063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t" anchorCtr="0">
              <a:noAutofit/>
            </a:bodyPr>
            <a:lstStyle/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</p:txBody>
        </p:sp>
      </p:grp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FB407BF6-57EC-FB48-A981-06FB5320B28D}"/>
              </a:ext>
            </a:extLst>
          </p:cNvPr>
          <p:cNvSpPr/>
          <p:nvPr/>
        </p:nvSpPr>
        <p:spPr>
          <a:xfrm>
            <a:off x="10214793" y="7549783"/>
            <a:ext cx="1800200" cy="1800200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b="1" dirty="0"/>
              <a:t>    300 –</a:t>
            </a:r>
          </a:p>
          <a:p>
            <a:r>
              <a:rPr lang="ru-RU" sz="2400" b="1" dirty="0"/>
              <a:t> 350 человек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32896E7A-9DF3-3045-80F1-BB4EF3DA6A5D}"/>
              </a:ext>
            </a:extLst>
          </p:cNvPr>
          <p:cNvGrpSpPr/>
          <p:nvPr/>
        </p:nvGrpSpPr>
        <p:grpSpPr>
          <a:xfrm rot="16200000">
            <a:off x="8801575" y="7540486"/>
            <a:ext cx="1523554" cy="1801421"/>
            <a:chOff x="4693074" y="-2234867"/>
            <a:chExt cx="2751665" cy="5180490"/>
          </a:xfrm>
        </p:grpSpPr>
        <p:sp>
          <p:nvSpPr>
            <p:cNvPr id="34" name="Стрелка вправо 33">
              <a:extLst>
                <a:ext uri="{FF2B5EF4-FFF2-40B4-BE49-F238E27FC236}">
                  <a16:creationId xmlns:a16="http://schemas.microsoft.com/office/drawing/2014/main" xmlns="" id="{83B2E7D2-B659-7E40-8588-E16CF652649A}"/>
                </a:ext>
              </a:extLst>
            </p:cNvPr>
            <p:cNvSpPr/>
            <p:nvPr/>
          </p:nvSpPr>
          <p:spPr>
            <a:xfrm rot="5400000">
              <a:off x="3583959" y="-1125752"/>
              <a:ext cx="4969895" cy="2751665"/>
            </a:xfrm>
            <a:prstGeom prst="rightArrow">
              <a:avLst>
                <a:gd name="adj1" fmla="val 49278"/>
                <a:gd name="adj2" fmla="val 50000"/>
              </a:avLst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Стрелка вправо 4">
              <a:extLst>
                <a:ext uri="{FF2B5EF4-FFF2-40B4-BE49-F238E27FC236}">
                  <a16:creationId xmlns:a16="http://schemas.microsoft.com/office/drawing/2014/main" xmlns="" id="{397BCBFF-E7A0-4342-B141-71443BB3727D}"/>
                </a:ext>
              </a:extLst>
            </p:cNvPr>
            <p:cNvSpPr/>
            <p:nvPr/>
          </p:nvSpPr>
          <p:spPr>
            <a:xfrm rot="5400000">
              <a:off x="3983884" y="-171274"/>
              <a:ext cx="4170045" cy="2063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t" anchorCtr="0">
              <a:noAutofit/>
            </a:bodyPr>
            <a:lstStyle/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</p:txBody>
        </p:sp>
      </p:grpSp>
      <p:sp>
        <p:nvSpPr>
          <p:cNvPr id="41" name="Текст 5"/>
          <p:cNvSpPr txBox="1">
            <a:spLocks/>
          </p:cNvSpPr>
          <p:nvPr/>
        </p:nvSpPr>
        <p:spPr>
          <a:xfrm>
            <a:off x="957784" y="9294688"/>
            <a:ext cx="9433048" cy="334640"/>
          </a:xfrm>
          <a:prstGeom prst="rect">
            <a:avLst/>
          </a:prstGeom>
        </p:spPr>
        <p:txBody>
          <a:bodyPr lIns="0" rIns="0" rtlCol="0" anchor="ctr">
            <a:normAutofit fontScale="92500" lnSpcReduction="20000"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Администрация городского округа Самара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552984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53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1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Расширение учебных программ и методов обучения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6192688" cy="483610"/>
            <a:chOff x="453728" y="9120318"/>
            <a:chExt cx="6192688" cy="483610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52158F02-97D1-2F45-A43A-4447C359BFE8}"/>
                </a:ext>
              </a:extLst>
            </p:cNvPr>
            <p:cNvCxnSpPr>
              <a:cxnSpLocks/>
            </p:cNvCxnSpPr>
            <p:nvPr/>
          </p:nvCxnSpPr>
          <p:spPr>
            <a:xfrm>
              <a:off x="957784" y="9120318"/>
              <a:ext cx="5688632" cy="0"/>
            </a:xfrm>
            <a:prstGeom prst="line">
              <a:avLst/>
            </a:prstGeom>
            <a:ln w="63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35F682C7-C7B0-DC4D-A2CE-83A62802D0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463586"/>
              </p:ext>
            </p:extLst>
          </p:nvPr>
        </p:nvGraphicFramePr>
        <p:xfrm>
          <a:off x="6009881" y="2786508"/>
          <a:ext cx="6738937" cy="5621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2A32C593-8192-9E4E-B5D9-052E0EDD2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830" y="1780456"/>
            <a:ext cx="6713988" cy="8799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kern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Доля обученных базовым основам цифрового </a:t>
            </a:r>
            <a:r>
              <a:rPr lang="ru-RU" sz="1900" kern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развития</a:t>
            </a:r>
            <a:endParaRPr lang="en-US" sz="1900" kern="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9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ru-RU" sz="19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нарастающим</a:t>
            </a:r>
            <a:r>
              <a:rPr kumimoji="0" lang="ru-RU" sz="19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итогом)</a:t>
            </a:r>
            <a:endParaRPr kumimoji="0" lang="ru-RU" sz="19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5F64AAB6-A7A3-124D-9106-4C7BDCE1B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557" y="1132384"/>
            <a:ext cx="4702200" cy="7016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ВАЖНЕЙШИЕ НАПРАВЛЕНИЯ: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3774AAD-2493-BB40-9A6B-54F1D15D2864}"/>
              </a:ext>
            </a:extLst>
          </p:cNvPr>
          <p:cNvSpPr/>
          <p:nvPr/>
        </p:nvSpPr>
        <p:spPr>
          <a:xfrm>
            <a:off x="453728" y="1852464"/>
            <a:ext cx="5285247" cy="13025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Обучение муниципальных служащих базовым основам цифрового развития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8774B14-03FC-4A42-BE46-1EC76F20FB2F}"/>
              </a:ext>
            </a:extLst>
          </p:cNvPr>
          <p:cNvSpPr/>
          <p:nvPr/>
        </p:nvSpPr>
        <p:spPr>
          <a:xfrm>
            <a:off x="453728" y="3508648"/>
            <a:ext cx="5285247" cy="13025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Обучение методам </a:t>
            </a:r>
            <a:br>
              <a:rPr lang="ru-RU" sz="2000" dirty="0">
                <a:solidFill>
                  <a:srgbClr val="002060"/>
                </a:solidFill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проектного управления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2342CBF-5D4E-A54D-8B04-EF997403D070}"/>
              </a:ext>
            </a:extLst>
          </p:cNvPr>
          <p:cNvSpPr/>
          <p:nvPr/>
        </p:nvSpPr>
        <p:spPr>
          <a:xfrm>
            <a:off x="453728" y="5236841"/>
            <a:ext cx="5285247" cy="15121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Организация </a:t>
            </a: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ДПО </a:t>
            </a:r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муниципальных служащих в области антимонопольного законодательства и антимонопольного </a:t>
            </a: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комплаенса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1" name="Текст 5"/>
          <p:cNvSpPr txBox="1">
            <a:spLocks/>
          </p:cNvSpPr>
          <p:nvPr/>
        </p:nvSpPr>
        <p:spPr>
          <a:xfrm>
            <a:off x="957784" y="9294688"/>
            <a:ext cx="9433048" cy="334640"/>
          </a:xfrm>
          <a:prstGeom prst="rect">
            <a:avLst/>
          </a:prstGeom>
        </p:spPr>
        <p:txBody>
          <a:bodyPr lIns="0" rIns="0" rtlCol="0" anchor="ctr">
            <a:normAutofit fontScale="92500" lnSpcReduction="20000"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Администрация городского округа Самара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8774B14-03FC-4A42-BE46-1EC76F20FB2F}"/>
              </a:ext>
            </a:extLst>
          </p:cNvPr>
          <p:cNvSpPr/>
          <p:nvPr/>
        </p:nvSpPr>
        <p:spPr>
          <a:xfrm>
            <a:off x="453728" y="7174630"/>
            <a:ext cx="5285247" cy="151859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Организация повышения квалификации муниципальных служащих </a:t>
            </a:r>
          </a:p>
          <a:p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в период отпуска по уходу за ребенком в возрасте до трех </a:t>
            </a: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лет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598744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875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2CFCF710-F1A8-FB4E-9F2B-E3C0CE97F08D}"/>
              </a:ext>
            </a:extLst>
          </p:cNvPr>
          <p:cNvSpPr/>
          <p:nvPr/>
        </p:nvSpPr>
        <p:spPr>
          <a:xfrm>
            <a:off x="2127914" y="1276400"/>
            <a:ext cx="8748972" cy="2075926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СТАЖИРОВКА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Проект «СТАЖ – ФОРСАЖ»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6192688" cy="483610"/>
            <a:chOff x="453728" y="9120318"/>
            <a:chExt cx="6192688" cy="483610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52158F02-97D1-2F45-A43A-4447C359BFE8}"/>
                </a:ext>
              </a:extLst>
            </p:cNvPr>
            <p:cNvCxnSpPr>
              <a:cxnSpLocks/>
            </p:cNvCxnSpPr>
            <p:nvPr/>
          </p:nvCxnSpPr>
          <p:spPr>
            <a:xfrm>
              <a:off x="957784" y="9120318"/>
              <a:ext cx="5688632" cy="0"/>
            </a:xfrm>
            <a:prstGeom prst="line">
              <a:avLst/>
            </a:prstGeom>
            <a:ln w="63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8666FEDB-3399-A643-849D-769A54DF0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294" y="7932971"/>
            <a:ext cx="6453338" cy="8092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В продолжение кадрового проекта 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28B86BE0-1EAB-204D-9C6E-C3D656A7EABD}"/>
              </a:ext>
            </a:extLst>
          </p:cNvPr>
          <p:cNvGrpSpPr/>
          <p:nvPr/>
        </p:nvGrpSpPr>
        <p:grpSpPr>
          <a:xfrm rot="2074476">
            <a:off x="2328950" y="3728396"/>
            <a:ext cx="1344803" cy="1785160"/>
            <a:chOff x="4885655" y="-2188104"/>
            <a:chExt cx="2428826" cy="5133728"/>
          </a:xfrm>
        </p:grpSpPr>
        <p:sp>
          <p:nvSpPr>
            <p:cNvPr id="18" name="Стрелка вправо 17">
              <a:extLst>
                <a:ext uri="{FF2B5EF4-FFF2-40B4-BE49-F238E27FC236}">
                  <a16:creationId xmlns:a16="http://schemas.microsoft.com/office/drawing/2014/main" xmlns="" id="{87DB0A6A-5539-EF48-AD5E-07F63C9B37D1}"/>
                </a:ext>
              </a:extLst>
            </p:cNvPr>
            <p:cNvSpPr/>
            <p:nvPr/>
          </p:nvSpPr>
          <p:spPr>
            <a:xfrm rot="4594262">
              <a:off x="3691847" y="-994296"/>
              <a:ext cx="4816441" cy="2428826"/>
            </a:xfrm>
            <a:prstGeom prst="rightArrow">
              <a:avLst>
                <a:gd name="adj1" fmla="val 49278"/>
                <a:gd name="adj2" fmla="val 50000"/>
              </a:avLst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Стрелка вправо 4">
              <a:extLst>
                <a:ext uri="{FF2B5EF4-FFF2-40B4-BE49-F238E27FC236}">
                  <a16:creationId xmlns:a16="http://schemas.microsoft.com/office/drawing/2014/main" xmlns="" id="{BF1DDD81-1B17-CE47-A34B-1D40B8C124CC}"/>
                </a:ext>
              </a:extLst>
            </p:cNvPr>
            <p:cNvSpPr/>
            <p:nvPr/>
          </p:nvSpPr>
          <p:spPr>
            <a:xfrm rot="5400000">
              <a:off x="3983882" y="-171274"/>
              <a:ext cx="4170047" cy="2063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t" anchorCtr="0">
              <a:noAutofit/>
            </a:bodyPr>
            <a:lstStyle/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28FC5C9-40E1-5E4D-A512-25BC8536608B}"/>
              </a:ext>
            </a:extLst>
          </p:cNvPr>
          <p:cNvSpPr/>
          <p:nvPr/>
        </p:nvSpPr>
        <p:spPr>
          <a:xfrm>
            <a:off x="456431" y="5380856"/>
            <a:ext cx="3675756" cy="13989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совершенствования работы с муниципальным кадровым резервом и привлечения молодежи на службу 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5721C2F9-32CB-0146-9FDA-554955DD37D3}"/>
              </a:ext>
            </a:extLst>
          </p:cNvPr>
          <p:cNvGrpSpPr/>
          <p:nvPr/>
        </p:nvGrpSpPr>
        <p:grpSpPr>
          <a:xfrm rot="2074476">
            <a:off x="5774365" y="3870793"/>
            <a:ext cx="1344803" cy="1947665"/>
            <a:chOff x="5014508" y="-2299354"/>
            <a:chExt cx="2428826" cy="5601057"/>
          </a:xfrm>
        </p:grpSpPr>
        <p:sp>
          <p:nvSpPr>
            <p:cNvPr id="32" name="Стрелка вправо 31">
              <a:extLst>
                <a:ext uri="{FF2B5EF4-FFF2-40B4-BE49-F238E27FC236}">
                  <a16:creationId xmlns:a16="http://schemas.microsoft.com/office/drawing/2014/main" xmlns="" id="{27D09547-95D7-BC4A-AA0E-D0B216A8A35D}"/>
                </a:ext>
              </a:extLst>
            </p:cNvPr>
            <p:cNvSpPr/>
            <p:nvPr/>
          </p:nvSpPr>
          <p:spPr>
            <a:xfrm rot="3325524">
              <a:off x="3428392" y="-713238"/>
              <a:ext cx="5601057" cy="2428826"/>
            </a:xfrm>
            <a:prstGeom prst="rightArrow">
              <a:avLst>
                <a:gd name="adj1" fmla="val 49278"/>
                <a:gd name="adj2" fmla="val 50000"/>
              </a:avLst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Стрелка вправо 4">
              <a:extLst>
                <a:ext uri="{FF2B5EF4-FFF2-40B4-BE49-F238E27FC236}">
                  <a16:creationId xmlns:a16="http://schemas.microsoft.com/office/drawing/2014/main" xmlns="" id="{487B5178-273D-DF49-A742-5862317F647A}"/>
                </a:ext>
              </a:extLst>
            </p:cNvPr>
            <p:cNvSpPr/>
            <p:nvPr/>
          </p:nvSpPr>
          <p:spPr>
            <a:xfrm rot="5400000">
              <a:off x="3983884" y="-171274"/>
              <a:ext cx="4170045" cy="2063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t" anchorCtr="0">
              <a:noAutofit/>
            </a:bodyPr>
            <a:lstStyle/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B4F28160-F255-FD43-98D9-E55702275661}"/>
              </a:ext>
            </a:extLst>
          </p:cNvPr>
          <p:cNvGrpSpPr/>
          <p:nvPr/>
        </p:nvGrpSpPr>
        <p:grpSpPr>
          <a:xfrm rot="2074476">
            <a:off x="9329217" y="3743090"/>
            <a:ext cx="1716792" cy="1633184"/>
            <a:chOff x="4525834" y="-1751056"/>
            <a:chExt cx="3100669" cy="4696679"/>
          </a:xfrm>
        </p:grpSpPr>
        <p:sp>
          <p:nvSpPr>
            <p:cNvPr id="36" name="Стрелка вправо 35">
              <a:extLst>
                <a:ext uri="{FF2B5EF4-FFF2-40B4-BE49-F238E27FC236}">
                  <a16:creationId xmlns:a16="http://schemas.microsoft.com/office/drawing/2014/main" xmlns="" id="{0936B916-3AD4-0D41-8673-3D9DEFA06CCC}"/>
                </a:ext>
              </a:extLst>
            </p:cNvPr>
            <p:cNvSpPr/>
            <p:nvPr/>
          </p:nvSpPr>
          <p:spPr>
            <a:xfrm rot="1236941">
              <a:off x="4525834" y="-1751056"/>
              <a:ext cx="3100669" cy="3867359"/>
            </a:xfrm>
            <a:prstGeom prst="rightArrow">
              <a:avLst>
                <a:gd name="adj1" fmla="val 49278"/>
                <a:gd name="adj2" fmla="val 50000"/>
              </a:avLst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Стрелка вправо 4">
              <a:extLst>
                <a:ext uri="{FF2B5EF4-FFF2-40B4-BE49-F238E27FC236}">
                  <a16:creationId xmlns:a16="http://schemas.microsoft.com/office/drawing/2014/main" xmlns="" id="{7D16D927-435E-794A-A3D4-7D982293FFDD}"/>
                </a:ext>
              </a:extLst>
            </p:cNvPr>
            <p:cNvSpPr/>
            <p:nvPr/>
          </p:nvSpPr>
          <p:spPr>
            <a:xfrm rot="5400000">
              <a:off x="3983884" y="-171274"/>
              <a:ext cx="4170045" cy="2063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t" anchorCtr="0">
              <a:noAutofit/>
            </a:bodyPr>
            <a:lstStyle/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6500" kern="1200" dirty="0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EB1F7676-998C-474C-A4F6-B5F42DA11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60" y="7932971"/>
            <a:ext cx="2515326" cy="837766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44EA25A2-14C0-1D45-96F5-192428F173D1}"/>
              </a:ext>
            </a:extLst>
          </p:cNvPr>
          <p:cNvSpPr/>
          <p:nvPr/>
        </p:nvSpPr>
        <p:spPr>
          <a:xfrm>
            <a:off x="4608905" y="5956920"/>
            <a:ext cx="3693695" cy="13989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всем заинтересованным в дальнейшем трудоустройстве на муниципальную службу 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DC6EE179-BDE8-2B48-AC54-64367DED6B8B}"/>
              </a:ext>
            </a:extLst>
          </p:cNvPr>
          <p:cNvSpPr/>
          <p:nvPr/>
        </p:nvSpPr>
        <p:spPr>
          <a:xfrm>
            <a:off x="8806656" y="5236840"/>
            <a:ext cx="3670170" cy="138073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в органах местного самоуправления городского округа Самара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D6677273-3E27-1E4D-92F9-0FACE1CBB784}"/>
              </a:ext>
            </a:extLst>
          </p:cNvPr>
          <p:cNvSpPr/>
          <p:nvPr/>
        </p:nvSpPr>
        <p:spPr>
          <a:xfrm>
            <a:off x="8446616" y="2070593"/>
            <a:ext cx="1800200" cy="1800200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kern="0" dirty="0">
                <a:solidFill>
                  <a:schemeClr val="tx1"/>
                </a:solidFill>
              </a:rPr>
              <a:t>ГДЕ?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8FCA84EE-7C20-074E-BBF8-7486AE47CDC5}"/>
              </a:ext>
            </a:extLst>
          </p:cNvPr>
          <p:cNvSpPr/>
          <p:nvPr/>
        </p:nvSpPr>
        <p:spPr>
          <a:xfrm>
            <a:off x="5598320" y="2064138"/>
            <a:ext cx="1800200" cy="1800200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kern="0" dirty="0">
                <a:solidFill>
                  <a:schemeClr val="tx1"/>
                </a:solidFill>
              </a:rPr>
              <a:t>КОМУ?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553073BE-3682-6645-92AF-17167C70915C}"/>
              </a:ext>
            </a:extLst>
          </p:cNvPr>
          <p:cNvSpPr/>
          <p:nvPr/>
        </p:nvSpPr>
        <p:spPr>
          <a:xfrm>
            <a:off x="2757984" y="2064138"/>
            <a:ext cx="1800200" cy="1800200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kern="0" dirty="0">
                <a:solidFill>
                  <a:schemeClr val="tx1"/>
                </a:solidFill>
              </a:rPr>
              <a:t>ДЛЯ ЧЕГО?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9" name="Текст 5"/>
          <p:cNvSpPr txBox="1">
            <a:spLocks/>
          </p:cNvSpPr>
          <p:nvPr/>
        </p:nvSpPr>
        <p:spPr>
          <a:xfrm>
            <a:off x="957784" y="9294688"/>
            <a:ext cx="9433048" cy="334640"/>
          </a:xfrm>
          <a:prstGeom prst="rect">
            <a:avLst/>
          </a:prstGeom>
        </p:spPr>
        <p:txBody>
          <a:bodyPr lIns="0" rIns="0" rtlCol="0" anchor="ctr">
            <a:normAutofit fontScale="92500" lnSpcReduction="20000"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Администрация городского округа Самара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624992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647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9" grpId="0" animBg="1"/>
      <p:bldP spid="40" grpId="0" animBg="1"/>
      <p:bldP spid="34" grpId="0" animBg="1"/>
      <p:bldP spid="3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E05D5C6C-5B56-134F-8553-AC7257B250BB}"/>
              </a:ext>
            </a:extLst>
          </p:cNvPr>
          <p:cNvCxnSpPr>
            <a:cxnSpLocks/>
          </p:cNvCxnSpPr>
          <p:nvPr/>
        </p:nvCxnSpPr>
        <p:spPr>
          <a:xfrm>
            <a:off x="6358384" y="916360"/>
            <a:ext cx="6192688" cy="0"/>
          </a:xfrm>
          <a:prstGeom prst="line">
            <a:avLst/>
          </a:prstGeom>
          <a:ln w="1905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6192688" cy="483610"/>
            <a:chOff x="453728" y="9120318"/>
            <a:chExt cx="6192688" cy="483610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52158F02-97D1-2F45-A43A-4447C359BFE8}"/>
                </a:ext>
              </a:extLst>
            </p:cNvPr>
            <p:cNvCxnSpPr>
              <a:cxnSpLocks/>
            </p:cNvCxnSpPr>
            <p:nvPr/>
          </p:nvCxnSpPr>
          <p:spPr>
            <a:xfrm>
              <a:off x="957784" y="9120318"/>
              <a:ext cx="5688632" cy="0"/>
            </a:xfrm>
            <a:prstGeom prst="line">
              <a:avLst/>
            </a:prstGeom>
            <a:ln w="63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EDD902F7-0324-524A-8457-6AB30AF14D5F}"/>
              </a:ext>
            </a:extLst>
          </p:cNvPr>
          <p:cNvSpPr txBox="1">
            <a:spLocks/>
          </p:cNvSpPr>
          <p:nvPr/>
        </p:nvSpPr>
        <p:spPr>
          <a:xfrm>
            <a:off x="10246816" y="1348408"/>
            <a:ext cx="2088232" cy="74168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lIns="0" rIns="0" rtlCol="0" anchor="ctr">
            <a:normAutofit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0000"/>
                </a:solidFill>
              </a:rPr>
              <a:t>Результаты реализации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8" name="Текст 5"/>
          <p:cNvSpPr txBox="1">
            <a:spLocks/>
          </p:cNvSpPr>
          <p:nvPr/>
        </p:nvSpPr>
        <p:spPr>
          <a:xfrm>
            <a:off x="957784" y="9294688"/>
            <a:ext cx="9433048" cy="334640"/>
          </a:xfrm>
          <a:prstGeom prst="rect">
            <a:avLst/>
          </a:prstGeom>
        </p:spPr>
        <p:txBody>
          <a:bodyPr lIns="0" rIns="0" rtlCol="0" anchor="ctr">
            <a:normAutofit fontScale="92500" lnSpcReduction="20000"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Администрация городского округа Самара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80976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Текст 6"/>
          <p:cNvSpPr txBox="1">
            <a:spLocks/>
          </p:cNvSpPr>
          <p:nvPr/>
        </p:nvSpPr>
        <p:spPr bwMode="auto">
          <a:xfrm>
            <a:off x="237704" y="52264"/>
            <a:ext cx="1252939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130046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Проект «СТАЖ – ФОРСАЖ»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53728" y="1132384"/>
            <a:ext cx="9901100" cy="7946280"/>
            <a:chOff x="453728" y="1132384"/>
            <a:chExt cx="9901100" cy="794628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25CF3C71-0D57-C741-A5B0-9CA638D8523F}"/>
                </a:ext>
              </a:extLst>
            </p:cNvPr>
            <p:cNvGrpSpPr/>
            <p:nvPr/>
          </p:nvGrpSpPr>
          <p:grpSpPr>
            <a:xfrm>
              <a:off x="453728" y="1132384"/>
              <a:ext cx="9901100" cy="7946280"/>
              <a:chOff x="489732" y="1348408"/>
              <a:chExt cx="7812868" cy="7521127"/>
            </a:xfrm>
          </p:grpSpPr>
          <p:graphicFrame>
            <p:nvGraphicFramePr>
              <p:cNvPr id="12" name="Объект 3">
                <a:extLst>
                  <a:ext uri="{FF2B5EF4-FFF2-40B4-BE49-F238E27FC236}">
                    <a16:creationId xmlns:a16="http://schemas.microsoft.com/office/drawing/2014/main" xmlns="" id="{82576B19-9C28-3D4D-B5FB-DEA42CDE511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90179344"/>
                  </p:ext>
                </p:extLst>
              </p:nvPr>
            </p:nvGraphicFramePr>
            <p:xfrm>
              <a:off x="489732" y="1348408"/>
              <a:ext cx="7812868" cy="752112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14" name="Текст 5">
                <a:extLst>
                  <a:ext uri="{FF2B5EF4-FFF2-40B4-BE49-F238E27FC236}">
                    <a16:creationId xmlns:a16="http://schemas.microsoft.com/office/drawing/2014/main" xmlns="" id="{8BF8E3E9-F960-DE42-9FC6-D4456B5E13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6970" y="1961806"/>
                <a:ext cx="771667" cy="648072"/>
              </a:xfrm>
              <a:prstGeom prst="rect">
                <a:avLst/>
              </a:prstGeom>
            </p:spPr>
            <p:txBody>
              <a:bodyPr lIns="0" tIns="0" rIns="0" bIns="0" rtlCol="0" anchor="ctr">
                <a:noAutofit/>
              </a:bodyPr>
              <a:lstStyle>
                <a:lvl1pPr marL="388938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819150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24013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796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35896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91057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46218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901379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30046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ru-RU" sz="5400" b="1" dirty="0" smtClean="0">
                    <a:ln w="6600">
                      <a:solidFill>
                        <a:srgbClr val="00206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1</a:t>
                </a:r>
                <a:endParaRPr lang="ru-RU" sz="54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  <p:sp>
            <p:nvSpPr>
              <p:cNvPr id="20" name="Текст 5">
                <a:extLst>
                  <a:ext uri="{FF2B5EF4-FFF2-40B4-BE49-F238E27FC236}">
                    <a16:creationId xmlns:a16="http://schemas.microsoft.com/office/drawing/2014/main" xmlns="" id="{30BE7F74-B896-AB4F-9C68-F460339D70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42045" y="3324912"/>
                <a:ext cx="648072" cy="648072"/>
              </a:xfrm>
              <a:prstGeom prst="rect">
                <a:avLst/>
              </a:prstGeom>
            </p:spPr>
            <p:txBody>
              <a:bodyPr lIns="0" tIns="0" rIns="0" bIns="0" rtlCol="0" anchor="ctr">
                <a:noAutofit/>
              </a:bodyPr>
              <a:lstStyle>
                <a:lvl1pPr marL="388938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819150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24013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796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35896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91057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46218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901379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30046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ru-RU" sz="5400" b="1" dirty="0" smtClean="0">
                    <a:ln w="6600">
                      <a:solidFill>
                        <a:srgbClr val="00206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2</a:t>
                </a:r>
                <a:endParaRPr lang="ru-RU" sz="54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  <p:sp>
            <p:nvSpPr>
              <p:cNvPr id="21" name="Текст 5">
                <a:extLst>
                  <a:ext uri="{FF2B5EF4-FFF2-40B4-BE49-F238E27FC236}">
                    <a16:creationId xmlns:a16="http://schemas.microsoft.com/office/drawing/2014/main" xmlns="" id="{3655631E-DDA4-4B4E-A94E-33437BC1B7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5687" y="4789656"/>
                <a:ext cx="720080" cy="648072"/>
              </a:xfrm>
              <a:prstGeom prst="rect">
                <a:avLst/>
              </a:prstGeom>
            </p:spPr>
            <p:txBody>
              <a:bodyPr lIns="0" tIns="0" rIns="0" bIns="0" rtlCol="0" anchor="ctr">
                <a:noAutofit/>
              </a:bodyPr>
              <a:lstStyle>
                <a:lvl1pPr marL="388938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819150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24013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796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35896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91057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46218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901379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30046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ru-RU" sz="5400" b="1" dirty="0" smtClean="0">
                    <a:ln w="6600">
                      <a:solidFill>
                        <a:srgbClr val="00206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3</a:t>
                </a:r>
                <a:endParaRPr lang="ru-RU" sz="54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p:grpSp>
        <p:sp>
          <p:nvSpPr>
            <p:cNvPr id="23" name="Текст 5">
              <a:extLst>
                <a:ext uri="{FF2B5EF4-FFF2-40B4-BE49-F238E27FC236}">
                  <a16:creationId xmlns:a16="http://schemas.microsoft.com/office/drawing/2014/main" xmlns="" id="{3655631E-DDA4-4B4E-A94E-33437BC1B7AB}"/>
                </a:ext>
              </a:extLst>
            </p:cNvPr>
            <p:cNvSpPr txBox="1">
              <a:spLocks/>
            </p:cNvSpPr>
            <p:nvPr/>
          </p:nvSpPr>
          <p:spPr>
            <a:xfrm>
              <a:off x="1511795" y="6244952"/>
              <a:ext cx="846177" cy="684706"/>
            </a:xfrm>
            <a:prstGeom prst="rect">
              <a:avLst/>
            </a:prstGeom>
          </p:spPr>
          <p:txBody>
            <a:bodyPr lIns="0" tIns="0" rIns="0" bIns="0" rtlCol="0" anchor="ctr">
              <a:noAutofit/>
            </a:bodyPr>
            <a:lstStyle>
              <a:lvl1pPr marL="388938" indent="-388938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3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819150" indent="-388938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3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216025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24013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79625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35896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991057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446218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901379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300460" eaLnBrk="1" fontAlgn="auto" hangingPunct="1">
                <a:spcAft>
                  <a:spcPts val="0"/>
                </a:spcAft>
                <a:buNone/>
                <a:defRPr/>
              </a:pPr>
              <a:r>
                <a:rPr lang="ru-RU" sz="5400" b="1" dirty="0" smtClean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ru-RU" sz="5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24" name="Текст 5">
              <a:extLst>
                <a:ext uri="{FF2B5EF4-FFF2-40B4-BE49-F238E27FC236}">
                  <a16:creationId xmlns:a16="http://schemas.microsoft.com/office/drawing/2014/main" xmlns="" id="{3655631E-DDA4-4B4E-A94E-33437BC1B7AB}"/>
                </a:ext>
              </a:extLst>
            </p:cNvPr>
            <p:cNvSpPr txBox="1">
              <a:spLocks/>
            </p:cNvSpPr>
            <p:nvPr/>
          </p:nvSpPr>
          <p:spPr>
            <a:xfrm>
              <a:off x="817384" y="7757120"/>
              <a:ext cx="846177" cy="684706"/>
            </a:xfrm>
            <a:prstGeom prst="rect">
              <a:avLst/>
            </a:prstGeom>
          </p:spPr>
          <p:txBody>
            <a:bodyPr lIns="0" tIns="0" rIns="0" bIns="0" rtlCol="0" anchor="ctr">
              <a:noAutofit/>
            </a:bodyPr>
            <a:lstStyle>
              <a:lvl1pPr marL="388938" indent="-388938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3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819150" indent="-388938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3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216025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24013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79625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35896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991057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446218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901379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300460" eaLnBrk="1" fontAlgn="auto" hangingPunct="1">
                <a:spcAft>
                  <a:spcPts val="0"/>
                </a:spcAft>
                <a:buNone/>
                <a:defRPr/>
              </a:pPr>
              <a:r>
                <a:rPr lang="ru-RU" sz="5400" b="1" dirty="0" smtClean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ru-RU" sz="5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3370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Проект «МАМА НА УЧЕБЕ»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6192688" cy="483610"/>
            <a:chOff x="453728" y="9120318"/>
            <a:chExt cx="6192688" cy="483610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52158F02-97D1-2F45-A43A-4447C359BFE8}"/>
                </a:ext>
              </a:extLst>
            </p:cNvPr>
            <p:cNvCxnSpPr>
              <a:cxnSpLocks/>
            </p:cNvCxnSpPr>
            <p:nvPr/>
          </p:nvCxnSpPr>
          <p:spPr>
            <a:xfrm>
              <a:off x="957784" y="9120318"/>
              <a:ext cx="5688632" cy="0"/>
            </a:xfrm>
            <a:prstGeom prst="line">
              <a:avLst/>
            </a:prstGeom>
            <a:ln w="63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26274EEE-7347-E14D-A946-72B226E9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760" y="1348408"/>
            <a:ext cx="11665296" cy="8845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Организация повышения квалификации муниципальных служащих </a:t>
            </a:r>
            <a:br>
              <a:rPr lang="ru-RU" sz="2800" kern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800" kern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период отпуска по уходу за ребенком в возрасте до трех лет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677E8156-3729-1944-9683-0F0DCE2D5F3E}"/>
              </a:ext>
            </a:extLst>
          </p:cNvPr>
          <p:cNvGrpSpPr/>
          <p:nvPr/>
        </p:nvGrpSpPr>
        <p:grpSpPr>
          <a:xfrm>
            <a:off x="597744" y="2572544"/>
            <a:ext cx="8568669" cy="6553200"/>
            <a:chOff x="742043" y="2284040"/>
            <a:chExt cx="8568669" cy="6553200"/>
          </a:xfrm>
        </p:grpSpPr>
        <p:graphicFrame>
          <p:nvGraphicFramePr>
            <p:cNvPr id="21" name="Объект 6">
              <a:extLst>
                <a:ext uri="{FF2B5EF4-FFF2-40B4-BE49-F238E27FC236}">
                  <a16:creationId xmlns:a16="http://schemas.microsoft.com/office/drawing/2014/main" xmlns="" id="{0181F2F9-662C-5641-AAFC-B683034D02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9878100"/>
                </p:ext>
              </p:extLst>
            </p:nvPr>
          </p:nvGraphicFramePr>
          <p:xfrm>
            <a:off x="957784" y="2284040"/>
            <a:ext cx="8352928" cy="655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xmlns="" id="{67E82FE1-2537-D74F-8739-6B31049B2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043" y="2578233"/>
              <a:ext cx="6713988" cy="929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36000" rIns="36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900" kern="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Доля муниципальных служащих, </a:t>
              </a:r>
              <a:br>
                <a:rPr lang="ru-RU" sz="1900" kern="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</a:br>
              <a:r>
                <a:rPr lang="ru-RU" sz="1900" kern="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находящихся в отпуске по уходу за ребенком </a:t>
              </a:r>
              <a:br>
                <a:rPr lang="ru-RU" sz="1900" kern="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</a:br>
              <a:r>
                <a:rPr lang="ru-RU" sz="1900" kern="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в возрасте до трех лет </a:t>
              </a:r>
              <a:endParaRPr kumimoji="0" lang="ru-RU" sz="19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C1C3094D-FA0B-6047-9A79-BDC36D694163}"/>
              </a:ext>
            </a:extLst>
          </p:cNvPr>
          <p:cNvSpPr/>
          <p:nvPr/>
        </p:nvSpPr>
        <p:spPr>
          <a:xfrm>
            <a:off x="7386181" y="2608688"/>
            <a:ext cx="5020875" cy="21240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002060"/>
                </a:solidFill>
                <a:cs typeface="Arial" pitchFamily="34" charset="0"/>
              </a:rPr>
              <a:t>Ежегодное повышение квалификации данной категории работников удаленным доступом с использованием дистанционных технологий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39EAC477-A913-FC47-AE90-643FB262B95E}"/>
              </a:ext>
            </a:extLst>
          </p:cNvPr>
          <p:cNvSpPr/>
          <p:nvPr/>
        </p:nvSpPr>
        <p:spPr>
          <a:xfrm>
            <a:off x="7386180" y="5164832"/>
            <a:ext cx="5020875" cy="252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002060"/>
                </a:solidFill>
                <a:cs typeface="Arial" pitchFamily="34" charset="0"/>
              </a:rPr>
              <a:t>Программы повышения квалификации включают обзоры изменения действующего законодательства на федеральном, региональном и муниципальном уровне</a:t>
            </a:r>
          </a:p>
        </p:txBody>
      </p:sp>
      <p:sp>
        <p:nvSpPr>
          <p:cNvPr id="18" name="Текст 5"/>
          <p:cNvSpPr txBox="1">
            <a:spLocks/>
          </p:cNvSpPr>
          <p:nvPr/>
        </p:nvSpPr>
        <p:spPr>
          <a:xfrm>
            <a:off x="957784" y="9294688"/>
            <a:ext cx="9433048" cy="334640"/>
          </a:xfrm>
          <a:prstGeom prst="rect">
            <a:avLst/>
          </a:prstGeom>
        </p:spPr>
        <p:txBody>
          <a:bodyPr lIns="0" rIns="0" rtlCol="0" anchor="ctr">
            <a:normAutofit fontScale="92500" lnSpcReduction="20000"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Администрация городского округа Самара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624992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790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6192688" cy="483610"/>
            <a:chOff x="453728" y="9120318"/>
            <a:chExt cx="6192688" cy="483610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52158F02-97D1-2F45-A43A-4447C359BFE8}"/>
                </a:ext>
              </a:extLst>
            </p:cNvPr>
            <p:cNvCxnSpPr>
              <a:cxnSpLocks/>
            </p:cNvCxnSpPr>
            <p:nvPr/>
          </p:nvCxnSpPr>
          <p:spPr>
            <a:xfrm>
              <a:off x="957784" y="9120318"/>
              <a:ext cx="5688632" cy="0"/>
            </a:xfrm>
            <a:prstGeom prst="line">
              <a:avLst/>
            </a:prstGeom>
            <a:ln w="63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A1070EE-D992-D046-96E4-73D515DECDA9}"/>
              </a:ext>
            </a:extLst>
          </p:cNvPr>
          <p:cNvSpPr/>
          <p:nvPr/>
        </p:nvSpPr>
        <p:spPr>
          <a:xfrm>
            <a:off x="1317824" y="1564432"/>
            <a:ext cx="10225136" cy="1988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+mj-lt"/>
              </a:rPr>
              <a:t>Люди – это главная ценность и главная сила,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способная изменить нашу страну, вывести ее в лидеры по развитию экономики, социальной системы, благосостоянию граждан</a:t>
            </a:r>
          </a:p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solidFill>
                  <a:srgbClr val="002060"/>
                </a:solidFill>
              </a:rPr>
              <a:t>Из материалов стратегической сессии «Кадровая стратегия – достояние региона»</a:t>
            </a:r>
            <a:endParaRPr lang="ru-RU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EB64C58-69E4-E84F-8C09-4ABB3526FDF8}"/>
              </a:ext>
            </a:extLst>
          </p:cNvPr>
          <p:cNvSpPr/>
          <p:nvPr/>
        </p:nvSpPr>
        <p:spPr>
          <a:xfrm>
            <a:off x="1389832" y="7901136"/>
            <a:ext cx="4824536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+mj-lt"/>
              </a:rPr>
              <a:t>Спасибо за внимание!</a:t>
            </a:r>
            <a:endParaRPr lang="ru-RU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Текст 5"/>
          <p:cNvSpPr txBox="1">
            <a:spLocks/>
          </p:cNvSpPr>
          <p:nvPr/>
        </p:nvSpPr>
        <p:spPr>
          <a:xfrm>
            <a:off x="957784" y="9294688"/>
            <a:ext cx="9433048" cy="334640"/>
          </a:xfrm>
          <a:prstGeom prst="rect">
            <a:avLst/>
          </a:prstGeom>
        </p:spPr>
        <p:txBody>
          <a:bodyPr lIns="0" rIns="0" rtlCol="0" anchor="ctr">
            <a:normAutofit fontScale="92500" lnSpcReduction="20000"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Администрация городского округа Самара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5E18D-1844-40EA-A4DC-432636B4B93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520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Программа 2012 - 2018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DB00942-956B-A443-B751-28F6E34BAE3F}"/>
              </a:ext>
            </a:extLst>
          </p:cNvPr>
          <p:cNvSpPr/>
          <p:nvPr/>
        </p:nvSpPr>
        <p:spPr>
          <a:xfrm>
            <a:off x="237704" y="1132384"/>
            <a:ext cx="1252939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Итоги </a:t>
            </a:r>
            <a:r>
              <a:rPr lang="ru-RU" sz="2400" dirty="0">
                <a:solidFill>
                  <a:srgbClr val="FF0000"/>
                </a:solidFill>
              </a:rPr>
              <a:t>муниципальной </a:t>
            </a:r>
            <a:r>
              <a:rPr lang="ru-RU" sz="2400" dirty="0" smtClean="0">
                <a:solidFill>
                  <a:srgbClr val="FF0000"/>
                </a:solidFill>
              </a:rPr>
              <a:t>программы 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rgbClr val="FF0000"/>
                </a:solidFill>
              </a:rPr>
              <a:t>«Развитие </a:t>
            </a:r>
            <a:r>
              <a:rPr lang="ru-RU" sz="2400" dirty="0">
                <a:solidFill>
                  <a:srgbClr val="FF0000"/>
                </a:solidFill>
              </a:rPr>
              <a:t>муниципальной службы в городском округе Самара» на 2012-2018 годы </a:t>
            </a:r>
            <a:endParaRPr lang="ru-RU" sz="24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9937104" cy="483610"/>
            <a:chOff x="453728" y="9120318"/>
            <a:chExt cx="9937104" cy="48361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3CE2748E-16D0-9341-ACA1-2C1AD53A33A3}"/>
                </a:ext>
              </a:extLst>
            </p:cNvPr>
            <p:cNvGrpSpPr/>
            <p:nvPr/>
          </p:nvGrpSpPr>
          <p:grpSpPr>
            <a:xfrm>
              <a:off x="957784" y="9120318"/>
              <a:ext cx="9433048" cy="483610"/>
              <a:chOff x="957784" y="9153908"/>
              <a:chExt cx="9433048" cy="483610"/>
            </a:xfrm>
          </p:grpSpPr>
          <p:sp>
            <p:nvSpPr>
              <p:cNvPr id="17" name="Текст 5"/>
              <p:cNvSpPr txBox="1">
                <a:spLocks/>
              </p:cNvSpPr>
              <p:nvPr/>
            </p:nvSpPr>
            <p:spPr>
              <a:xfrm>
                <a:off x="957784" y="9302878"/>
                <a:ext cx="9433048" cy="334640"/>
              </a:xfrm>
              <a:prstGeom prst="rect">
                <a:avLst/>
              </a:prstGeom>
            </p:spPr>
            <p:txBody>
              <a:bodyPr lIns="0" rIns="0" rtlCol="0" anchor="ctr">
                <a:normAutofit fontScale="92500" lnSpcReduction="20000"/>
              </a:bodyPr>
              <a:lstStyle>
                <a:lvl1pPr marL="388938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819150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24013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796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35896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91057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46218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901379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30046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ru-RU" sz="2000" dirty="0" smtClean="0">
                    <a:solidFill>
                      <a:srgbClr val="002060"/>
                    </a:solidFill>
                  </a:rPr>
                  <a:t>Администрация городского округа Самара</a:t>
                </a:r>
                <a:endParaRPr lang="ru-RU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xmlns="" id="{52158F02-97D1-2F45-A43A-4447C359B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784" y="9153908"/>
                <a:ext cx="5688632" cy="0"/>
              </a:xfrm>
              <a:prstGeom prst="line">
                <a:avLst/>
              </a:prstGeom>
              <a:ln w="63500" cap="sq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2541960" y="2199236"/>
            <a:ext cx="7632848" cy="6696744"/>
            <a:chOff x="381720" y="2284512"/>
            <a:chExt cx="12152099" cy="6696744"/>
          </a:xfrm>
        </p:grpSpPr>
        <p:graphicFrame>
          <p:nvGraphicFramePr>
            <p:cNvPr id="21" name="Схема 20"/>
            <p:cNvGraphicFramePr/>
            <p:nvPr>
              <p:extLst>
                <p:ext uri="{D42A27DB-BD31-4B8C-83A1-F6EECF244321}">
                  <p14:modId xmlns:p14="http://schemas.microsoft.com/office/powerpoint/2010/main" val="3234753731"/>
                </p:ext>
              </p:extLst>
            </p:nvPr>
          </p:nvGraphicFramePr>
          <p:xfrm>
            <a:off x="381720" y="2284512"/>
            <a:ext cx="12152099" cy="66967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Овал 4"/>
            <p:cNvSpPr/>
            <p:nvPr/>
          </p:nvSpPr>
          <p:spPr>
            <a:xfrm>
              <a:off x="1598112" y="2352062"/>
              <a:ext cx="2437591" cy="13999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chemeClr val="accent2">
                      <a:lumMod val="50000"/>
                    </a:schemeClr>
                  </a:solidFill>
                </a:rPr>
                <a:t>306</a:t>
              </a:r>
              <a:endParaRPr lang="ru-RU" sz="30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1598112" y="4071488"/>
              <a:ext cx="2437591" cy="13999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chemeClr val="accent2">
                      <a:lumMod val="50000"/>
                    </a:schemeClr>
                  </a:solidFill>
                </a:rPr>
                <a:t>3596</a:t>
              </a:r>
              <a:endParaRPr lang="ru-RU" sz="30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1598112" y="5830641"/>
              <a:ext cx="2437591" cy="13999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chemeClr val="accent2">
                      <a:lumMod val="50000"/>
                    </a:schemeClr>
                  </a:solidFill>
                </a:rPr>
                <a:t>4000</a:t>
              </a:r>
              <a:endParaRPr lang="ru-RU" sz="30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1642787" y="7524879"/>
              <a:ext cx="2437591" cy="13999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chemeClr val="accent2">
                      <a:lumMod val="50000"/>
                    </a:schemeClr>
                  </a:solidFill>
                </a:rPr>
                <a:t>1094</a:t>
              </a:r>
              <a:endParaRPr lang="ru-RU" sz="30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8774B14-03FC-4A42-BE46-1EC76F20FB2F}"/>
              </a:ext>
            </a:extLst>
          </p:cNvPr>
          <p:cNvSpPr/>
          <p:nvPr/>
        </p:nvSpPr>
        <p:spPr>
          <a:xfrm>
            <a:off x="453727" y="2266786"/>
            <a:ext cx="2503431" cy="2036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rgbClr val="002060"/>
                </a:solidFill>
                <a:cs typeface="Arial" pitchFamily="34" charset="0"/>
              </a:rPr>
              <a:t>Степень выполнения мероприятий</a:t>
            </a:r>
            <a:endParaRPr lang="ru-RU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68774B14-03FC-4A42-BE46-1EC76F20FB2F}"/>
              </a:ext>
            </a:extLst>
          </p:cNvPr>
          <p:cNvSpPr/>
          <p:nvPr/>
        </p:nvSpPr>
        <p:spPr>
          <a:xfrm>
            <a:off x="10102800" y="2284512"/>
            <a:ext cx="2496075" cy="20192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002060"/>
                </a:solidFill>
                <a:cs typeface="Arial" pitchFamily="34" charset="0"/>
              </a:rPr>
              <a:t>Эффективность </a:t>
            </a:r>
            <a:r>
              <a:rPr lang="ru-RU" sz="2400" dirty="0" smtClean="0">
                <a:solidFill>
                  <a:srgbClr val="002060"/>
                </a:solidFill>
                <a:cs typeface="Arial" pitchFamily="34" charset="0"/>
              </a:rPr>
              <a:t>реализации</a:t>
            </a:r>
            <a:endParaRPr lang="ru-RU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5400000">
            <a:off x="805341" y="4587658"/>
            <a:ext cx="1800200" cy="1623449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5400000">
            <a:off x="10450736" y="4587658"/>
            <a:ext cx="1800200" cy="1623449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408679" y="6299483"/>
            <a:ext cx="2520000" cy="2520000"/>
            <a:chOff x="3031778" y="782571"/>
            <a:chExt cx="4153961" cy="4153961"/>
          </a:xfrm>
          <a:solidFill>
            <a:schemeClr val="accent2"/>
          </a:solidFill>
        </p:grpSpPr>
        <p:sp>
          <p:nvSpPr>
            <p:cNvPr id="29" name="Овал 28"/>
            <p:cNvSpPr/>
            <p:nvPr/>
          </p:nvSpPr>
          <p:spPr>
            <a:xfrm>
              <a:off x="3031778" y="782571"/>
              <a:ext cx="4153961" cy="4153961"/>
            </a:xfrm>
            <a:prstGeom prst="ellipse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0" name="Овал 4"/>
            <p:cNvSpPr/>
            <p:nvPr/>
          </p:nvSpPr>
          <p:spPr>
            <a:xfrm>
              <a:off x="3640111" y="1390905"/>
              <a:ext cx="2937292" cy="29372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4000" b="1" kern="1200" dirty="0" smtClean="0">
                  <a:ea typeface="Microsoft YaHei" panose="020B0503020204020204" pitchFamily="34" charset="-122"/>
                </a:rPr>
                <a:t>98,7%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0031072" y="6340183"/>
            <a:ext cx="2520000" cy="2520000"/>
            <a:chOff x="3031778" y="782571"/>
            <a:chExt cx="4153961" cy="4153961"/>
          </a:xfrm>
          <a:solidFill>
            <a:schemeClr val="accent2"/>
          </a:solidFill>
        </p:grpSpPr>
        <p:sp>
          <p:nvSpPr>
            <p:cNvPr id="32" name="Овал 31"/>
            <p:cNvSpPr/>
            <p:nvPr/>
          </p:nvSpPr>
          <p:spPr>
            <a:xfrm>
              <a:off x="3031778" y="782571"/>
              <a:ext cx="4153961" cy="4153961"/>
            </a:xfrm>
            <a:prstGeom prst="ellipse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3" name="Овал 4"/>
            <p:cNvSpPr/>
            <p:nvPr/>
          </p:nvSpPr>
          <p:spPr>
            <a:xfrm>
              <a:off x="3640111" y="1390905"/>
              <a:ext cx="2937292" cy="29372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4000" b="1" kern="1200" dirty="0" smtClean="0">
                  <a:ea typeface="Microsoft YaHei" panose="020B0503020204020204" pitchFamily="34" charset="-122"/>
                </a:rPr>
                <a:t>129,4%</a:t>
              </a:r>
            </a:p>
          </p:txBody>
        </p:sp>
      </p:grp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526736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586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Программа 2012 - 2018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DB00942-956B-A443-B751-28F6E34BAE3F}"/>
              </a:ext>
            </a:extLst>
          </p:cNvPr>
          <p:cNvSpPr/>
          <p:nvPr/>
        </p:nvSpPr>
        <p:spPr>
          <a:xfrm>
            <a:off x="237704" y="1204392"/>
            <a:ext cx="12529392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rgbClr val="FF0000"/>
                </a:solidFill>
              </a:rPr>
              <a:t>Разработка методических материалов</a:t>
            </a:r>
            <a:endParaRPr lang="ru-RU" sz="2400" dirty="0">
              <a:solidFill>
                <a:srgbClr val="FF0000"/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9937104" cy="483610"/>
            <a:chOff x="453728" y="9120318"/>
            <a:chExt cx="9937104" cy="48361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3CE2748E-16D0-9341-ACA1-2C1AD53A33A3}"/>
                </a:ext>
              </a:extLst>
            </p:cNvPr>
            <p:cNvGrpSpPr/>
            <p:nvPr/>
          </p:nvGrpSpPr>
          <p:grpSpPr>
            <a:xfrm>
              <a:off x="957784" y="9120318"/>
              <a:ext cx="9433048" cy="483610"/>
              <a:chOff x="957784" y="9153908"/>
              <a:chExt cx="9433048" cy="483610"/>
            </a:xfrm>
          </p:grpSpPr>
          <p:sp>
            <p:nvSpPr>
              <p:cNvPr id="17" name="Текст 5"/>
              <p:cNvSpPr txBox="1">
                <a:spLocks/>
              </p:cNvSpPr>
              <p:nvPr/>
            </p:nvSpPr>
            <p:spPr>
              <a:xfrm>
                <a:off x="957784" y="9302878"/>
                <a:ext cx="9433048" cy="334640"/>
              </a:xfrm>
              <a:prstGeom prst="rect">
                <a:avLst/>
              </a:prstGeom>
            </p:spPr>
            <p:txBody>
              <a:bodyPr lIns="0" rIns="0" rtlCol="0" anchor="ctr">
                <a:normAutofit fontScale="92500" lnSpcReduction="20000"/>
              </a:bodyPr>
              <a:lstStyle>
                <a:lvl1pPr marL="388938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819150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24013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796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35896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91057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46218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901379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30046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ru-RU" sz="2000" dirty="0" smtClean="0">
                    <a:solidFill>
                      <a:srgbClr val="002060"/>
                    </a:solidFill>
                  </a:rPr>
                  <a:t>Администрация городского округа Самара</a:t>
                </a:r>
                <a:endParaRPr lang="ru-RU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xmlns="" id="{52158F02-97D1-2F45-A43A-4447C359B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784" y="9153908"/>
                <a:ext cx="5688632" cy="0"/>
              </a:xfrm>
              <a:prstGeom prst="line">
                <a:avLst/>
              </a:prstGeom>
              <a:ln w="63500" cap="sq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pic>
        <p:nvPicPr>
          <p:cNvPr id="1026" name="Picture 2" descr="C:\Users\NikulinAA\Desktop\ДокладГГО\мат\Методички картинки\Памятка антикоррупц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172" y="5542149"/>
            <a:ext cx="2225431" cy="311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kulinAA\Desktop\ДокладГГО\мат\Методички картинки\Метод индив пла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88" y="5559586"/>
            <a:ext cx="2194559" cy="313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ikulinAA\Desktop\ДокладГГО\мат\Методички картинки\Метод наград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55" y="1959233"/>
            <a:ext cx="2199257" cy="309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ikulinAA\Desktop\ДокладГГО\мат\Методички картинки\Метод штат числ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94" y="2005204"/>
            <a:ext cx="2194559" cy="315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ikulinAA\Desktop\ДокладГГО\мат\Методички картинки\Мтодичка проф эт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133" y="1959233"/>
            <a:ext cx="218919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957784" y="5663149"/>
            <a:ext cx="4300971" cy="3067185"/>
            <a:chOff x="957784" y="5663149"/>
            <a:chExt cx="4300971" cy="3067185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784" y="5663149"/>
              <a:ext cx="2171395" cy="3067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360" y="5663149"/>
              <a:ext cx="2171395" cy="3067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526736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014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Программа 2012 - 2018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9937104" cy="483610"/>
            <a:chOff x="453728" y="9120318"/>
            <a:chExt cx="9937104" cy="48361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3CE2748E-16D0-9341-ACA1-2C1AD53A33A3}"/>
                </a:ext>
              </a:extLst>
            </p:cNvPr>
            <p:cNvGrpSpPr/>
            <p:nvPr/>
          </p:nvGrpSpPr>
          <p:grpSpPr>
            <a:xfrm>
              <a:off x="957784" y="9120318"/>
              <a:ext cx="9433048" cy="483610"/>
              <a:chOff x="957784" y="9153908"/>
              <a:chExt cx="9433048" cy="483610"/>
            </a:xfrm>
          </p:grpSpPr>
          <p:sp>
            <p:nvSpPr>
              <p:cNvPr id="17" name="Текст 5"/>
              <p:cNvSpPr txBox="1">
                <a:spLocks/>
              </p:cNvSpPr>
              <p:nvPr/>
            </p:nvSpPr>
            <p:spPr>
              <a:xfrm>
                <a:off x="957784" y="9302878"/>
                <a:ext cx="9433048" cy="334640"/>
              </a:xfrm>
              <a:prstGeom prst="rect">
                <a:avLst/>
              </a:prstGeom>
            </p:spPr>
            <p:txBody>
              <a:bodyPr lIns="0" rIns="0" rtlCol="0" anchor="ctr">
                <a:normAutofit fontScale="92500" lnSpcReduction="20000"/>
              </a:bodyPr>
              <a:lstStyle>
                <a:lvl1pPr marL="388938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819150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24013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796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35896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91057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46218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901379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30046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ru-RU" sz="2000" dirty="0" smtClean="0">
                    <a:solidFill>
                      <a:srgbClr val="002060"/>
                    </a:solidFill>
                  </a:rPr>
                  <a:t>Администрация городского округа Самара</a:t>
                </a:r>
                <a:endParaRPr lang="ru-RU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xmlns="" id="{52158F02-97D1-2F45-A43A-4447C359B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784" y="9153908"/>
                <a:ext cx="5688632" cy="0"/>
              </a:xfrm>
              <a:prstGeom prst="line">
                <a:avLst/>
              </a:prstGeom>
              <a:ln w="63500" cap="sq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pic>
        <p:nvPicPr>
          <p:cNvPr id="20" name="Рисунок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2" y="1636440"/>
            <a:ext cx="12512244" cy="7316932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DB00942-956B-A443-B751-28F6E34BAE3F}"/>
              </a:ext>
            </a:extLst>
          </p:cNvPr>
          <p:cNvSpPr/>
          <p:nvPr/>
        </p:nvSpPr>
        <p:spPr>
          <a:xfrm>
            <a:off x="237704" y="1172917"/>
            <a:ext cx="12529392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FF0000"/>
                </a:solidFill>
                <a:latin typeface="+mj-lt"/>
              </a:rPr>
              <a:t>Проект «САМАРСКАЯ ТРАЕКТОРИЯ </a:t>
            </a: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РОСТА»</a:t>
            </a:r>
            <a:endParaRPr lang="ru-RU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526736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016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Проект «САМАРСКАЯ ТРАЕКТОРИЯ РОСТА</a:t>
              </a: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»</a:t>
              </a:r>
              <a:endPara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9937104" cy="483610"/>
            <a:chOff x="453728" y="9120318"/>
            <a:chExt cx="9937104" cy="48361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3CE2748E-16D0-9341-ACA1-2C1AD53A33A3}"/>
                </a:ext>
              </a:extLst>
            </p:cNvPr>
            <p:cNvGrpSpPr/>
            <p:nvPr/>
          </p:nvGrpSpPr>
          <p:grpSpPr>
            <a:xfrm>
              <a:off x="957784" y="9120318"/>
              <a:ext cx="9433048" cy="483610"/>
              <a:chOff x="957784" y="9153908"/>
              <a:chExt cx="9433048" cy="483610"/>
            </a:xfrm>
          </p:grpSpPr>
          <p:sp>
            <p:nvSpPr>
              <p:cNvPr id="17" name="Текст 5"/>
              <p:cNvSpPr txBox="1">
                <a:spLocks/>
              </p:cNvSpPr>
              <p:nvPr/>
            </p:nvSpPr>
            <p:spPr>
              <a:xfrm>
                <a:off x="957784" y="9302878"/>
                <a:ext cx="9433048" cy="334640"/>
              </a:xfrm>
              <a:prstGeom prst="rect">
                <a:avLst/>
              </a:prstGeom>
            </p:spPr>
            <p:txBody>
              <a:bodyPr lIns="0" rIns="0" rtlCol="0" anchor="ctr">
                <a:normAutofit fontScale="92500" lnSpcReduction="20000"/>
              </a:bodyPr>
              <a:lstStyle>
                <a:lvl1pPr marL="388938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819150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24013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796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35896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91057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46218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901379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30046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ru-RU" sz="2000" dirty="0" smtClean="0">
                    <a:solidFill>
                      <a:srgbClr val="002060"/>
                    </a:solidFill>
                  </a:rPr>
                  <a:t>Администрация городского округа Самара</a:t>
                </a:r>
                <a:endParaRPr lang="ru-RU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xmlns="" id="{52158F02-97D1-2F45-A43A-4447C359B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784" y="9153908"/>
                <a:ext cx="5688632" cy="0"/>
              </a:xfrm>
              <a:prstGeom prst="line">
                <a:avLst/>
              </a:prstGeom>
              <a:ln w="63500" cap="sq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526736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76" y="1636291"/>
            <a:ext cx="3979568" cy="266444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590" y="6699461"/>
            <a:ext cx="3042393" cy="228179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6" y="2104746"/>
            <a:ext cx="3775968" cy="212398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64" y="7138086"/>
            <a:ext cx="3214364" cy="184317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4411360"/>
            <a:ext cx="3131704" cy="176158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40" y="1636440"/>
            <a:ext cx="3131704" cy="176158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28FC5C9-40E1-5E4D-A512-25BC8536608B}"/>
              </a:ext>
            </a:extLst>
          </p:cNvPr>
          <p:cNvSpPr/>
          <p:nvPr/>
        </p:nvSpPr>
        <p:spPr>
          <a:xfrm>
            <a:off x="3767447" y="3425410"/>
            <a:ext cx="5181874" cy="418769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Субботники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Демонстрация 1 Мая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Фестиваль «Том </a:t>
            </a:r>
            <a:r>
              <a:rPr lang="ru-RU" sz="2400" i="1" dirty="0" err="1">
                <a:solidFill>
                  <a:srgbClr val="002060"/>
                </a:solidFill>
              </a:rPr>
              <a:t>Сойер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Фест</a:t>
            </a:r>
            <a:r>
              <a:rPr lang="ru-RU" sz="2400" i="1" dirty="0">
                <a:solidFill>
                  <a:srgbClr val="002060"/>
                </a:solidFill>
              </a:rPr>
              <a:t>»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Акция ко Дню защиты детей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Акция «Весна милосердия»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Марафон «Бегущие сердца</a:t>
            </a:r>
            <a:r>
              <a:rPr lang="ru-RU" sz="2400" i="1" dirty="0" smtClean="0">
                <a:solidFill>
                  <a:srgbClr val="002060"/>
                </a:solidFill>
              </a:rPr>
              <a:t>»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</a:rPr>
              <a:t>Международный конкурс «Вместе </a:t>
            </a:r>
            <a:r>
              <a:rPr lang="ru-RU" sz="2400" i="1" dirty="0">
                <a:solidFill>
                  <a:srgbClr val="002060"/>
                </a:solidFill>
              </a:rPr>
              <a:t>против коррупции»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И </a:t>
            </a:r>
            <a:r>
              <a:rPr lang="ru-RU" sz="2400" i="1" dirty="0" smtClean="0">
                <a:solidFill>
                  <a:srgbClr val="002060"/>
                </a:solidFill>
              </a:rPr>
              <a:t>другие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2" y="6533413"/>
            <a:ext cx="3131704" cy="208780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96" y="4627384"/>
            <a:ext cx="3131704" cy="1761584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0DB00942-956B-A443-B751-28F6E34BAE3F}"/>
              </a:ext>
            </a:extLst>
          </p:cNvPr>
          <p:cNvSpPr/>
          <p:nvPr/>
        </p:nvSpPr>
        <p:spPr>
          <a:xfrm>
            <a:off x="237704" y="1060376"/>
            <a:ext cx="12529392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FF0000"/>
                </a:solidFill>
                <a:latin typeface="+mj-lt"/>
              </a:rPr>
              <a:t>Участие Молодёжной лиги управленцев </a:t>
            </a: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Самары</a:t>
            </a:r>
            <a:endParaRPr lang="ru-RU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60456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Проект «САМАРСКАЯ ТРАЕКТОРИЯ РОСТА</a:t>
              </a: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»</a:t>
              </a:r>
              <a:endPara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9937104" cy="483610"/>
            <a:chOff x="453728" y="9120318"/>
            <a:chExt cx="9937104" cy="48361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3CE2748E-16D0-9341-ACA1-2C1AD53A33A3}"/>
                </a:ext>
              </a:extLst>
            </p:cNvPr>
            <p:cNvGrpSpPr/>
            <p:nvPr/>
          </p:nvGrpSpPr>
          <p:grpSpPr>
            <a:xfrm>
              <a:off x="957784" y="9120318"/>
              <a:ext cx="9433048" cy="483610"/>
              <a:chOff x="957784" y="9153908"/>
              <a:chExt cx="9433048" cy="483610"/>
            </a:xfrm>
          </p:grpSpPr>
          <p:sp>
            <p:nvSpPr>
              <p:cNvPr id="17" name="Текст 5"/>
              <p:cNvSpPr txBox="1">
                <a:spLocks/>
              </p:cNvSpPr>
              <p:nvPr/>
            </p:nvSpPr>
            <p:spPr>
              <a:xfrm>
                <a:off x="957784" y="9302878"/>
                <a:ext cx="9433048" cy="334640"/>
              </a:xfrm>
              <a:prstGeom prst="rect">
                <a:avLst/>
              </a:prstGeom>
            </p:spPr>
            <p:txBody>
              <a:bodyPr lIns="0" rIns="0" rtlCol="0" anchor="ctr">
                <a:normAutofit fontScale="92500" lnSpcReduction="20000"/>
              </a:bodyPr>
              <a:lstStyle>
                <a:lvl1pPr marL="388938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819150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24013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796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35896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91057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46218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901379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30046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ru-RU" sz="2000" dirty="0" smtClean="0">
                    <a:solidFill>
                      <a:srgbClr val="002060"/>
                    </a:solidFill>
                  </a:rPr>
                  <a:t>Администрация городского округа Самара</a:t>
                </a:r>
                <a:endParaRPr lang="ru-RU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xmlns="" id="{52158F02-97D1-2F45-A43A-4447C359B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784" y="9153908"/>
                <a:ext cx="5688632" cy="0"/>
              </a:xfrm>
              <a:prstGeom prst="line">
                <a:avLst/>
              </a:prstGeom>
              <a:ln w="63500" cap="sq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526736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28FC5C9-40E1-5E4D-A512-25BC8536608B}"/>
              </a:ext>
            </a:extLst>
          </p:cNvPr>
          <p:cNvSpPr/>
          <p:nvPr/>
        </p:nvSpPr>
        <p:spPr>
          <a:xfrm>
            <a:off x="669752" y="2500536"/>
            <a:ext cx="6264696" cy="51893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Подано 600 заявок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Отобрано </a:t>
            </a:r>
            <a:r>
              <a:rPr lang="ru-RU" sz="2400" i="1" dirty="0" smtClean="0">
                <a:solidFill>
                  <a:srgbClr val="002060"/>
                </a:solidFill>
              </a:rPr>
              <a:t>2</a:t>
            </a:r>
            <a:r>
              <a:rPr lang="en-US" sz="2400" i="1" dirty="0" smtClean="0">
                <a:solidFill>
                  <a:srgbClr val="002060"/>
                </a:solidFill>
              </a:rPr>
              <a:t>59</a:t>
            </a:r>
            <a:r>
              <a:rPr lang="ru-RU" sz="2400" i="1" dirty="0" smtClean="0">
                <a:solidFill>
                  <a:srgbClr val="002060"/>
                </a:solidFill>
              </a:rPr>
              <a:t> участников</a:t>
            </a:r>
            <a:endParaRPr lang="ru-RU" sz="2400" i="1" dirty="0">
              <a:solidFill>
                <a:srgbClr val="002060"/>
              </a:solidFill>
            </a:endParaRP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</a:rPr>
              <a:t>Проведено тестирование претендентов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</a:rPr>
              <a:t>Проведены индивидуальные </a:t>
            </a:r>
            <a:br>
              <a:rPr lang="ru-RU" sz="2400" i="1" dirty="0" smtClean="0">
                <a:solidFill>
                  <a:srgbClr val="002060"/>
                </a:solidFill>
              </a:rPr>
            </a:br>
            <a:r>
              <a:rPr lang="ru-RU" sz="2400" i="1" dirty="0" smtClean="0">
                <a:solidFill>
                  <a:srgbClr val="002060"/>
                </a:solidFill>
              </a:rPr>
              <a:t>оценочные собеседования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</a:rPr>
              <a:t>Включены в оперативный резерв </a:t>
            </a:r>
            <a:br>
              <a:rPr lang="ru-RU" sz="2400" i="1" dirty="0" smtClean="0">
                <a:solidFill>
                  <a:srgbClr val="002060"/>
                </a:solidFill>
              </a:rPr>
            </a:br>
            <a:r>
              <a:rPr lang="ru-RU" sz="2400" i="1" dirty="0" smtClean="0">
                <a:solidFill>
                  <a:srgbClr val="002060"/>
                </a:solidFill>
              </a:rPr>
              <a:t>42 человека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</a:rPr>
              <a:t>Включены в резерв управленческих кадров 19 кандидатов</a:t>
            </a:r>
          </a:p>
          <a:p>
            <a:pPr marL="360000" indent="-360000" algn="l" defTabSz="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</a:rPr>
              <a:t>Назначены на должность 2 человека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2" y="6095667"/>
            <a:ext cx="4320480" cy="266956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3482" r="1864"/>
          <a:stretch/>
        </p:blipFill>
        <p:spPr>
          <a:xfrm>
            <a:off x="7488808" y="2495267"/>
            <a:ext cx="4846240" cy="3334494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DB00942-956B-A443-B751-28F6E34BAE3F}"/>
              </a:ext>
            </a:extLst>
          </p:cNvPr>
          <p:cNvSpPr/>
          <p:nvPr/>
        </p:nvSpPr>
        <p:spPr>
          <a:xfrm>
            <a:off x="237704" y="1172917"/>
            <a:ext cx="1252939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FF0000"/>
                </a:solidFill>
                <a:latin typeface="+mj-lt"/>
              </a:rPr>
              <a:t>Оперативный кадровый резерв </a:t>
            </a:r>
            <a:br>
              <a:rPr lang="ru-RU" sz="2400" dirty="0">
                <a:solidFill>
                  <a:srgbClr val="FF0000"/>
                </a:solidFill>
                <a:latin typeface="+mj-lt"/>
              </a:rPr>
            </a:br>
            <a:r>
              <a:rPr lang="ru-RU" sz="2400" dirty="0">
                <a:solidFill>
                  <a:srgbClr val="FF0000"/>
                </a:solidFill>
                <a:latin typeface="+mj-lt"/>
              </a:rPr>
              <a:t>на должности руководителей </a:t>
            </a: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муниципальных предприятий и учреждений г.о</a:t>
            </a:r>
            <a:r>
              <a:rPr lang="ru-RU" sz="24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Самара</a:t>
            </a:r>
            <a:endParaRPr lang="ru-RU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51520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Проект «САМАРСКАЯ ТРАЕКТОРИЯ РОСТА</a:t>
              </a: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»</a:t>
              </a:r>
              <a:endPara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9937104" cy="483610"/>
            <a:chOff x="453728" y="9120318"/>
            <a:chExt cx="9937104" cy="48361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3CE2748E-16D0-9341-ACA1-2C1AD53A33A3}"/>
                </a:ext>
              </a:extLst>
            </p:cNvPr>
            <p:cNvGrpSpPr/>
            <p:nvPr/>
          </p:nvGrpSpPr>
          <p:grpSpPr>
            <a:xfrm>
              <a:off x="957784" y="9120318"/>
              <a:ext cx="9433048" cy="483610"/>
              <a:chOff x="957784" y="9153908"/>
              <a:chExt cx="9433048" cy="483610"/>
            </a:xfrm>
          </p:grpSpPr>
          <p:sp>
            <p:nvSpPr>
              <p:cNvPr id="17" name="Текст 5"/>
              <p:cNvSpPr txBox="1">
                <a:spLocks/>
              </p:cNvSpPr>
              <p:nvPr/>
            </p:nvSpPr>
            <p:spPr>
              <a:xfrm>
                <a:off x="957784" y="9302878"/>
                <a:ext cx="9433048" cy="334640"/>
              </a:xfrm>
              <a:prstGeom prst="rect">
                <a:avLst/>
              </a:prstGeom>
            </p:spPr>
            <p:txBody>
              <a:bodyPr lIns="0" rIns="0" rtlCol="0" anchor="ctr">
                <a:normAutofit fontScale="92500" lnSpcReduction="20000"/>
              </a:bodyPr>
              <a:lstStyle>
                <a:lvl1pPr marL="388938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819150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24013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796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35896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91057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46218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901379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30046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ru-RU" sz="2000" dirty="0" smtClean="0">
                    <a:solidFill>
                      <a:srgbClr val="002060"/>
                    </a:solidFill>
                  </a:rPr>
                  <a:t>Администрация городского округа Самара</a:t>
                </a:r>
                <a:endParaRPr lang="ru-RU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xmlns="" id="{52158F02-97D1-2F45-A43A-4447C359B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784" y="9153908"/>
                <a:ext cx="5688632" cy="0"/>
              </a:xfrm>
              <a:prstGeom prst="line">
                <a:avLst/>
              </a:prstGeom>
              <a:ln w="63500" cap="sq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526736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DB00942-956B-A443-B751-28F6E34BAE3F}"/>
              </a:ext>
            </a:extLst>
          </p:cNvPr>
          <p:cNvSpPr/>
          <p:nvPr/>
        </p:nvSpPr>
        <p:spPr>
          <a:xfrm>
            <a:off x="237704" y="1172917"/>
            <a:ext cx="1252939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Площадка развития: «Академия </a:t>
            </a:r>
            <a:r>
              <a:rPr lang="ru-RU" sz="2400" dirty="0">
                <a:solidFill>
                  <a:srgbClr val="FF0000"/>
                </a:solidFill>
                <a:latin typeface="+mj-lt"/>
              </a:rPr>
              <a:t>муниципальной карьеры</a:t>
            </a: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»</a:t>
            </a:r>
            <a:endParaRPr lang="ru-RU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28FC5C9-40E1-5E4D-A512-25BC8536608B}"/>
              </a:ext>
            </a:extLst>
          </p:cNvPr>
          <p:cNvSpPr/>
          <p:nvPr/>
        </p:nvSpPr>
        <p:spPr>
          <a:xfrm>
            <a:off x="741760" y="1823864"/>
            <a:ext cx="11593288" cy="47091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l" defTabSz="1300460" fontAlgn="auto">
              <a:spcBef>
                <a:spcPct val="20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400" i="1" dirty="0">
                <a:solidFill>
                  <a:srgbClr val="002060"/>
                </a:solidFill>
              </a:rPr>
              <a:t>- Семинар-тренинг на тему «Доступная муниципальная служба в городском округе Самара. Самопрезентация профессиональной личности</a:t>
            </a:r>
            <a:r>
              <a:rPr lang="ru-RU" sz="2400" i="1" dirty="0" smtClean="0">
                <a:solidFill>
                  <a:srgbClr val="002060"/>
                </a:solidFill>
              </a:rPr>
              <a:t>»</a:t>
            </a:r>
            <a:endParaRPr lang="ru-RU" sz="2400" i="1" dirty="0">
              <a:solidFill>
                <a:srgbClr val="002060"/>
              </a:solidFill>
            </a:endParaRPr>
          </a:p>
          <a:p>
            <a:pPr marL="571500" lvl="0" indent="-571500" algn="l" defTabSz="1300460" fontAlgn="auto">
              <a:spcBef>
                <a:spcPct val="20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400" i="1" dirty="0">
                <a:solidFill>
                  <a:srgbClr val="002060"/>
                </a:solidFill>
              </a:rPr>
              <a:t>- Мастер-класс на тему «Система кадровых резервов на муниципальной службе в городском округе Самара. Муниципальная служба и муниципальный служащий</a:t>
            </a:r>
            <a:r>
              <a:rPr lang="ru-RU" sz="2400" i="1" dirty="0" smtClean="0">
                <a:solidFill>
                  <a:srgbClr val="002060"/>
                </a:solidFill>
              </a:rPr>
              <a:t>» </a:t>
            </a:r>
          </a:p>
          <a:p>
            <a:pPr marL="571500" lvl="0" indent="-571500" algn="l" defTabSz="1300460" fontAlgn="auto">
              <a:spcBef>
                <a:spcPct val="20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400" i="1" dirty="0" smtClean="0">
                <a:solidFill>
                  <a:srgbClr val="002060"/>
                </a:solidFill>
              </a:rPr>
              <a:t>- </a:t>
            </a:r>
            <a:r>
              <a:rPr lang="ru-RU" sz="2400" i="1" dirty="0">
                <a:solidFill>
                  <a:srgbClr val="002060"/>
                </a:solidFill>
              </a:rPr>
              <a:t>Заседание «Молодежной лиги управленцев Самары» по обсуждению планов работы над </a:t>
            </a:r>
            <a:r>
              <a:rPr lang="ru-RU" sz="2400" i="1" dirty="0" smtClean="0">
                <a:solidFill>
                  <a:srgbClr val="002060"/>
                </a:solidFill>
              </a:rPr>
              <a:t>проектами</a:t>
            </a:r>
            <a:endParaRPr lang="ru-RU" sz="2400" i="1" dirty="0">
              <a:solidFill>
                <a:srgbClr val="002060"/>
              </a:solidFill>
            </a:endParaRPr>
          </a:p>
          <a:p>
            <a:pPr marL="571500" lvl="0" indent="-571500" algn="l" defTabSz="1300460" fontAlgn="auto">
              <a:spcBef>
                <a:spcPct val="20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400" i="1" dirty="0">
                <a:solidFill>
                  <a:srgbClr val="002060"/>
                </a:solidFill>
              </a:rPr>
              <a:t>- Практико-ориентированные тренинги «Эмоциональный интеллект» и «Публичные выступления», «Эффективные </a:t>
            </a:r>
            <a:r>
              <a:rPr lang="ru-RU" sz="2400" i="1" dirty="0" smtClean="0">
                <a:solidFill>
                  <a:srgbClr val="002060"/>
                </a:solidFill>
              </a:rPr>
              <a:t>переговоры»</a:t>
            </a:r>
          </a:p>
          <a:p>
            <a:pPr marL="571500" lvl="0" indent="-571500" algn="l" defTabSz="1300460" fontAlgn="auto">
              <a:spcBef>
                <a:spcPct val="200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400" i="1" dirty="0" smtClean="0">
                <a:solidFill>
                  <a:srgbClr val="002060"/>
                </a:solidFill>
              </a:rPr>
              <a:t>Другие мероприятия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68" y="6864986"/>
            <a:ext cx="3378214" cy="19002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84" y="6839508"/>
            <a:ext cx="3423508" cy="19257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2" b="23651"/>
          <a:stretch/>
        </p:blipFill>
        <p:spPr>
          <a:xfrm>
            <a:off x="8878664" y="6821016"/>
            <a:ext cx="3492889" cy="19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074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Программа 2019 - 2023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DB00942-956B-A443-B751-28F6E34BAE3F}"/>
              </a:ext>
            </a:extLst>
          </p:cNvPr>
          <p:cNvSpPr/>
          <p:nvPr/>
        </p:nvSpPr>
        <p:spPr>
          <a:xfrm>
            <a:off x="237704" y="1167228"/>
            <a:ext cx="1252939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FF0000"/>
                </a:solidFill>
                <a:latin typeface="+mj-lt"/>
              </a:rPr>
              <a:t>Муниципальная программа </a:t>
            </a: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+mj-lt"/>
              </a:rPr>
            </a:b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«</a:t>
            </a:r>
            <a:r>
              <a:rPr lang="ru-RU" sz="2400" dirty="0">
                <a:solidFill>
                  <a:srgbClr val="FF0000"/>
                </a:solidFill>
                <a:latin typeface="+mj-lt"/>
              </a:rPr>
              <a:t>Развитие муниципальной службы в городском округе Самара» на 2019-2023 годы  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9937104" cy="483610"/>
            <a:chOff x="453728" y="9120318"/>
            <a:chExt cx="9937104" cy="48361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3CE2748E-16D0-9341-ACA1-2C1AD53A33A3}"/>
                </a:ext>
              </a:extLst>
            </p:cNvPr>
            <p:cNvGrpSpPr/>
            <p:nvPr/>
          </p:nvGrpSpPr>
          <p:grpSpPr>
            <a:xfrm>
              <a:off x="957784" y="9120318"/>
              <a:ext cx="9433048" cy="483610"/>
              <a:chOff x="957784" y="9153908"/>
              <a:chExt cx="9433048" cy="483610"/>
            </a:xfrm>
          </p:grpSpPr>
          <p:sp>
            <p:nvSpPr>
              <p:cNvPr id="17" name="Текст 5"/>
              <p:cNvSpPr txBox="1">
                <a:spLocks/>
              </p:cNvSpPr>
              <p:nvPr/>
            </p:nvSpPr>
            <p:spPr>
              <a:xfrm>
                <a:off x="957784" y="9302878"/>
                <a:ext cx="9433048" cy="334640"/>
              </a:xfrm>
              <a:prstGeom prst="rect">
                <a:avLst/>
              </a:prstGeom>
            </p:spPr>
            <p:txBody>
              <a:bodyPr lIns="0" rIns="0" rtlCol="0" anchor="ctr">
                <a:normAutofit fontScale="92500" lnSpcReduction="20000"/>
              </a:bodyPr>
              <a:lstStyle>
                <a:lvl1pPr marL="388938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819150" indent="-388938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3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24013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79625" indent="-323850" algn="l" defTabSz="130016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35896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91057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46218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901379" indent="-325115" algn="l" defTabSz="1300460" rtl="0" eaLnBrk="1" latinLnBrk="0" hangingPunct="1">
                  <a:spcBef>
                    <a:spcPts val="546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30046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ru-RU" sz="2000" dirty="0" smtClean="0">
                    <a:solidFill>
                      <a:srgbClr val="002060"/>
                    </a:solidFill>
                  </a:rPr>
                  <a:t>Администрация городского округа Самара</a:t>
                </a:r>
                <a:endParaRPr lang="ru-RU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xmlns="" id="{52158F02-97D1-2F45-A43A-4447C359B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784" y="9153908"/>
                <a:ext cx="5688632" cy="0"/>
              </a:xfrm>
              <a:prstGeom prst="line">
                <a:avLst/>
              </a:prstGeom>
              <a:ln w="63500" cap="sq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graphicFrame>
        <p:nvGraphicFramePr>
          <p:cNvPr id="13" name="Содержимое 3">
            <a:extLst>
              <a:ext uri="{FF2B5EF4-FFF2-40B4-BE49-F238E27FC236}">
                <a16:creationId xmlns:a16="http://schemas.microsoft.com/office/drawing/2014/main" xmlns="" id="{7D073CD9-87C2-9547-A193-89BB982EF7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7237478"/>
              </p:ext>
            </p:extLst>
          </p:nvPr>
        </p:nvGraphicFramePr>
        <p:xfrm>
          <a:off x="741760" y="2320527"/>
          <a:ext cx="11809312" cy="556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E60E1D26-FE82-F34B-987E-00AB28759102}"/>
              </a:ext>
            </a:extLst>
          </p:cNvPr>
          <p:cNvSpPr/>
          <p:nvPr/>
        </p:nvSpPr>
        <p:spPr>
          <a:xfrm>
            <a:off x="5746316" y="4205087"/>
            <a:ext cx="1800200" cy="18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b="1" dirty="0"/>
              <a:t>25 млн. 751 тыс. руб.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4E884ED-870C-3B49-8E95-8743265DC8B5}"/>
              </a:ext>
            </a:extLst>
          </p:cNvPr>
          <p:cNvSpPr/>
          <p:nvPr/>
        </p:nvSpPr>
        <p:spPr>
          <a:xfrm>
            <a:off x="237704" y="8134751"/>
            <a:ext cx="12529392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FF0000"/>
                </a:solidFill>
                <a:latin typeface="+mj-lt"/>
              </a:rPr>
              <a:t>Является основополагающим стратегическим документом на последующие пять лет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80976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05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F3758F3-F878-0B44-A9F9-C258FF4214C6}"/>
              </a:ext>
            </a:extLst>
          </p:cNvPr>
          <p:cNvGrpSpPr/>
          <p:nvPr/>
        </p:nvGrpSpPr>
        <p:grpSpPr>
          <a:xfrm>
            <a:off x="237704" y="52264"/>
            <a:ext cx="12529392" cy="864096"/>
            <a:chOff x="237704" y="52264"/>
            <a:chExt cx="12529392" cy="864096"/>
          </a:xfrm>
        </p:grpSpPr>
        <p:sp>
          <p:nvSpPr>
            <p:cNvPr id="10" name="Текст 6"/>
            <p:cNvSpPr txBox="1">
              <a:spLocks/>
            </p:cNvSpPr>
            <p:nvPr/>
          </p:nvSpPr>
          <p:spPr bwMode="auto">
            <a:xfrm>
              <a:off x="237704" y="52264"/>
              <a:ext cx="1252939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0046" tIns="65023" rIns="130046" bIns="65023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 defTabSz="130046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/>
              </a:pPr>
              <a:r>
                <a:rPr lang="ru-RU" sz="3200" b="1" dirty="0" smtClean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Программа 2019 – 2023</a:t>
              </a: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E05D5C6C-5B56-134F-8553-AC7257B250B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384" y="916360"/>
              <a:ext cx="6192688" cy="0"/>
            </a:xfrm>
            <a:prstGeom prst="line">
              <a:avLst/>
            </a:prstGeom>
            <a:ln w="190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F1A42E-6CE2-7A44-B14C-36F3588CAF48}"/>
              </a:ext>
            </a:extLst>
          </p:cNvPr>
          <p:cNvGrpSpPr/>
          <p:nvPr/>
        </p:nvGrpSpPr>
        <p:grpSpPr>
          <a:xfrm>
            <a:off x="453728" y="9145718"/>
            <a:ext cx="6192688" cy="483610"/>
            <a:chOff x="453728" y="9120318"/>
            <a:chExt cx="6192688" cy="483610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52158F02-97D1-2F45-A43A-4447C359BFE8}"/>
                </a:ext>
              </a:extLst>
            </p:cNvPr>
            <p:cNvCxnSpPr>
              <a:cxnSpLocks/>
            </p:cNvCxnSpPr>
            <p:nvPr/>
          </p:nvCxnSpPr>
          <p:spPr>
            <a:xfrm>
              <a:off x="957784" y="9120318"/>
              <a:ext cx="5688632" cy="0"/>
            </a:xfrm>
            <a:prstGeom prst="line">
              <a:avLst/>
            </a:prstGeom>
            <a:ln w="635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1833EDA-BC02-6E46-9DED-52BDA6E2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28" y="9120318"/>
              <a:ext cx="288032" cy="483610"/>
            </a:xfrm>
            <a:prstGeom prst="rect">
              <a:avLst/>
            </a:prstGeom>
          </p:spPr>
        </p:pic>
      </p:grp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EDD902F7-0324-524A-8457-6AB30AF14D5F}"/>
              </a:ext>
            </a:extLst>
          </p:cNvPr>
          <p:cNvSpPr txBox="1">
            <a:spLocks/>
          </p:cNvSpPr>
          <p:nvPr/>
        </p:nvSpPr>
        <p:spPr>
          <a:xfrm>
            <a:off x="8878664" y="1780456"/>
            <a:ext cx="3096344" cy="669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lIns="0" rIns="0" rtlCol="0" anchor="ctr">
            <a:normAutofit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0000"/>
                </a:solidFill>
              </a:rPr>
              <a:t>Приоритетные </a:t>
            </a:r>
            <a:endParaRPr lang="ru-RU" sz="4800" dirty="0">
              <a:solidFill>
                <a:srgbClr val="FF0000"/>
              </a:solidFill>
            </a:endParaRPr>
          </a:p>
          <a:p>
            <a:pPr marL="0" indent="0" algn="ctr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0000"/>
                </a:solidFill>
              </a:rPr>
              <a:t>направления</a:t>
            </a:r>
            <a:endParaRPr lang="ru-RU" sz="4800" dirty="0">
              <a:solidFill>
                <a:srgbClr val="FF0000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25CF3C71-0D57-C741-A5B0-9CA638D8523F}"/>
              </a:ext>
            </a:extLst>
          </p:cNvPr>
          <p:cNvGrpSpPr/>
          <p:nvPr/>
        </p:nvGrpSpPr>
        <p:grpSpPr>
          <a:xfrm>
            <a:off x="489732" y="1348408"/>
            <a:ext cx="8388932" cy="7521127"/>
            <a:chOff x="489732" y="1348408"/>
            <a:chExt cx="7812868" cy="7521127"/>
          </a:xfrm>
        </p:grpSpPr>
        <p:graphicFrame>
          <p:nvGraphicFramePr>
            <p:cNvPr id="12" name="Объект 3">
              <a:extLst>
                <a:ext uri="{FF2B5EF4-FFF2-40B4-BE49-F238E27FC236}">
                  <a16:creationId xmlns:a16="http://schemas.microsoft.com/office/drawing/2014/main" xmlns="" id="{82576B19-9C28-3D4D-B5FB-DEA42CDE511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21925008"/>
                </p:ext>
              </p:extLst>
            </p:nvPr>
          </p:nvGraphicFramePr>
          <p:xfrm>
            <a:off x="489732" y="1348408"/>
            <a:ext cx="7812868" cy="75211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4" name="Текст 5">
              <a:extLst>
                <a:ext uri="{FF2B5EF4-FFF2-40B4-BE49-F238E27FC236}">
                  <a16:creationId xmlns:a16="http://schemas.microsoft.com/office/drawing/2014/main" xmlns="" id="{8BF8E3E9-F960-DE42-9FC6-D4456B5E131C}"/>
                </a:ext>
              </a:extLst>
            </p:cNvPr>
            <p:cNvSpPr txBox="1">
              <a:spLocks/>
            </p:cNvSpPr>
            <p:nvPr/>
          </p:nvSpPr>
          <p:spPr>
            <a:xfrm>
              <a:off x="1101800" y="2500536"/>
              <a:ext cx="771667" cy="648072"/>
            </a:xfrm>
            <a:prstGeom prst="rect">
              <a:avLst/>
            </a:prstGeom>
          </p:spPr>
          <p:txBody>
            <a:bodyPr lIns="0" tIns="0" rIns="0" bIns="0" rtlCol="0" anchor="ctr">
              <a:noAutofit/>
            </a:bodyPr>
            <a:lstStyle>
              <a:lvl1pPr marL="388938" indent="-388938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3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819150" indent="-388938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3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216025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24013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79625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35896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991057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446218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901379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300460" eaLnBrk="1" fontAlgn="auto" hangingPunct="1">
                <a:spcAft>
                  <a:spcPts val="0"/>
                </a:spcAft>
                <a:buNone/>
                <a:defRPr/>
              </a:pPr>
              <a:r>
                <a:rPr lang="ru-RU" sz="54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1</a:t>
              </a:r>
            </a:p>
          </p:txBody>
        </p:sp>
        <p:sp>
          <p:nvSpPr>
            <p:cNvPr id="20" name="Текст 5">
              <a:extLst>
                <a:ext uri="{FF2B5EF4-FFF2-40B4-BE49-F238E27FC236}">
                  <a16:creationId xmlns:a16="http://schemas.microsoft.com/office/drawing/2014/main" xmlns="" id="{30BE7F74-B896-AB4F-9C68-F460339D70D7}"/>
                </a:ext>
              </a:extLst>
            </p:cNvPr>
            <p:cNvSpPr txBox="1">
              <a:spLocks/>
            </p:cNvSpPr>
            <p:nvPr/>
          </p:nvSpPr>
          <p:spPr>
            <a:xfrm>
              <a:off x="1677864" y="4732784"/>
              <a:ext cx="648072" cy="648072"/>
            </a:xfrm>
            <a:prstGeom prst="rect">
              <a:avLst/>
            </a:prstGeom>
          </p:spPr>
          <p:txBody>
            <a:bodyPr lIns="0" tIns="0" rIns="0" bIns="0" rtlCol="0" anchor="ctr">
              <a:noAutofit/>
            </a:bodyPr>
            <a:lstStyle>
              <a:lvl1pPr marL="388938" indent="-388938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3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819150" indent="-388938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3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216025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24013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79625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35896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991057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446218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901379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300460" eaLnBrk="1" fontAlgn="auto" hangingPunct="1">
                <a:spcAft>
                  <a:spcPts val="0"/>
                </a:spcAft>
                <a:buNone/>
                <a:defRPr/>
              </a:pPr>
              <a:r>
                <a:rPr lang="ru-RU" sz="54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2</a:t>
              </a:r>
            </a:p>
          </p:txBody>
        </p:sp>
        <p:sp>
          <p:nvSpPr>
            <p:cNvPr id="21" name="Текст 5">
              <a:extLst>
                <a:ext uri="{FF2B5EF4-FFF2-40B4-BE49-F238E27FC236}">
                  <a16:creationId xmlns:a16="http://schemas.microsoft.com/office/drawing/2014/main" xmlns="" id="{3655631E-DDA4-4B4E-A94E-33437BC1B7AB}"/>
                </a:ext>
              </a:extLst>
            </p:cNvPr>
            <p:cNvSpPr txBox="1">
              <a:spLocks/>
            </p:cNvSpPr>
            <p:nvPr/>
          </p:nvSpPr>
          <p:spPr>
            <a:xfrm>
              <a:off x="1102804" y="7037040"/>
              <a:ext cx="720080" cy="648072"/>
            </a:xfrm>
            <a:prstGeom prst="rect">
              <a:avLst/>
            </a:prstGeom>
          </p:spPr>
          <p:txBody>
            <a:bodyPr lIns="0" tIns="0" rIns="0" bIns="0" rtlCol="0" anchor="ctr">
              <a:noAutofit/>
            </a:bodyPr>
            <a:lstStyle>
              <a:lvl1pPr marL="388938" indent="-388938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3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819150" indent="-388938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3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216025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24013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79625" indent="-323850" algn="l" defTabSz="13001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35896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991057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446218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901379" indent="-325115" algn="l" defTabSz="1300460" rtl="0" eaLnBrk="1" latinLnBrk="0" hangingPunct="1">
                <a:spcBef>
                  <a:spcPts val="546"/>
                </a:spcBef>
                <a:buClr>
                  <a:schemeClr val="accent1"/>
                </a:buClr>
                <a:buFont typeface="Symbol" pitchFamily="18" charset="2"/>
                <a:buChar char="*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300460" eaLnBrk="1" fontAlgn="auto" hangingPunct="1">
                <a:spcAft>
                  <a:spcPts val="0"/>
                </a:spcAft>
                <a:buNone/>
                <a:defRPr/>
              </a:pPr>
              <a:r>
                <a:rPr lang="ru-RU" sz="54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3</a:t>
              </a:r>
            </a:p>
          </p:txBody>
        </p:sp>
      </p:grpSp>
      <p:sp>
        <p:nvSpPr>
          <p:cNvPr id="18" name="Текст 5"/>
          <p:cNvSpPr txBox="1">
            <a:spLocks/>
          </p:cNvSpPr>
          <p:nvPr/>
        </p:nvSpPr>
        <p:spPr>
          <a:xfrm>
            <a:off x="957784" y="9294688"/>
            <a:ext cx="9433048" cy="334640"/>
          </a:xfrm>
          <a:prstGeom prst="rect">
            <a:avLst/>
          </a:prstGeom>
        </p:spPr>
        <p:txBody>
          <a:bodyPr lIns="0" rIns="0" rtlCol="0" anchor="ctr">
            <a:normAutofit fontScale="92500" lnSpcReduction="20000"/>
          </a:bodyPr>
          <a:lstStyle>
            <a:lvl1pPr marL="388938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50" indent="-3889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3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0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4013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9625" indent="-32385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35896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91057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46218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901379" indent="-325115" algn="l" defTabSz="1300460" rtl="0" eaLnBrk="1" latinLnBrk="0" hangingPunct="1">
              <a:spcBef>
                <a:spcPts val="546"/>
              </a:spcBef>
              <a:buClr>
                <a:schemeClr val="accent1"/>
              </a:buClr>
              <a:buFont typeface="Symbol" pitchFamily="18" charset="2"/>
              <a:buChar char="*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Администрация городского округа Самара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80976" y="9040143"/>
            <a:ext cx="2926080" cy="519289"/>
          </a:xfrm>
        </p:spPr>
        <p:txBody>
          <a:bodyPr/>
          <a:lstStyle/>
          <a:p>
            <a:pPr>
              <a:defRPr/>
            </a:pPr>
            <a:fld id="{8305E18D-1844-40EA-A4DC-432636B4B939}" type="slidenum">
              <a:rPr lang="en-US" sz="2400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333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6332</TotalTime>
  <Pages>0</Pages>
  <Words>794</Words>
  <Characters>0</Characters>
  <Application>Microsoft Office PowerPoint</Application>
  <PresentationFormat>Произвольный</PresentationFormat>
  <Lines>0</Lines>
  <Paragraphs>177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Выступление Главы г.о. Самара</dc:subject>
  <dc:creator>Администрация г.о. Самара</dc:creator>
  <cp:lastModifiedBy>Никулин Алексей Александрович</cp:lastModifiedBy>
  <cp:revision>599</cp:revision>
  <cp:lastPrinted>2019-08-16T07:15:21Z</cp:lastPrinted>
  <dcterms:modified xsi:type="dcterms:W3CDTF">2019-09-05T05:16:33Z</dcterms:modified>
</cp:coreProperties>
</file>